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7"/>
  </p:sldMasterIdLst>
  <p:notesMasterIdLst>
    <p:notesMasterId r:id="rId29"/>
  </p:notesMasterIdLst>
  <p:sldIdLst>
    <p:sldId id="10826" r:id="rId8"/>
    <p:sldId id="10204" r:id="rId9"/>
    <p:sldId id="10774" r:id="rId10"/>
    <p:sldId id="2076137069" r:id="rId11"/>
    <p:sldId id="10763" r:id="rId12"/>
    <p:sldId id="10825" r:id="rId13"/>
    <p:sldId id="10821" r:id="rId14"/>
    <p:sldId id="10635" r:id="rId15"/>
    <p:sldId id="10692" r:id="rId16"/>
    <p:sldId id="2076136153" r:id="rId17"/>
    <p:sldId id="10652" r:id="rId18"/>
    <p:sldId id="10653" r:id="rId19"/>
    <p:sldId id="10816" r:id="rId20"/>
    <p:sldId id="10820" r:id="rId21"/>
    <p:sldId id="10817" r:id="rId22"/>
    <p:sldId id="10818" r:id="rId23"/>
    <p:sldId id="10823" r:id="rId24"/>
    <p:sldId id="2076137066" r:id="rId25"/>
    <p:sldId id="2076137065" r:id="rId26"/>
    <p:sldId id="10824" r:id="rId27"/>
    <p:sldId id="1082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C99287A-6F66-456A-8335-D5903C2CA41F}">
          <p14:sldIdLst>
            <p14:sldId id="10826"/>
            <p14:sldId id="10204"/>
            <p14:sldId id="10774"/>
            <p14:sldId id="2076137069"/>
            <p14:sldId id="10763"/>
            <p14:sldId id="10825"/>
            <p14:sldId id="10821"/>
            <p14:sldId id="10635"/>
            <p14:sldId id="10692"/>
            <p14:sldId id="2076136153"/>
            <p14:sldId id="10652"/>
            <p14:sldId id="10653"/>
            <p14:sldId id="10816"/>
            <p14:sldId id="10820"/>
            <p14:sldId id="10817"/>
            <p14:sldId id="10818"/>
            <p14:sldId id="10823"/>
            <p14:sldId id="2076137066"/>
            <p14:sldId id="2076137065"/>
            <p14:sldId id="10824"/>
            <p14:sldId id="10822"/>
          </p14:sldIdLst>
        </p14:section>
        <p14:section name="Conclusion" id="{A2FDCF0D-CFE2-44CE-B29A-FA5647DB03EC}">
          <p14:sldIdLst/>
        </p14:section>
        <p14:section name="Case studies" id="{FE840607-06DD-4F5F-9718-B95EDC1265D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Rachel Agyemang" initials="RA" lastIdx="2" clrIdx="6">
    <p:extLst>
      <p:ext uri="{19B8F6BF-5375-455C-9EA6-DF929625EA0E}">
        <p15:presenceInfo xmlns:p15="http://schemas.microsoft.com/office/powerpoint/2012/main" userId="S::raagyema@microsoft.com::1c4f7139-5201-45ad-8b93-56cfcd99b0ba" providerId="AD"/>
      </p:ext>
    </p:extLst>
  </p:cmAuthor>
  <p:cmAuthor id="1" name="Alex Solomon" initials="AS" lastIdx="62" clrIdx="0">
    <p:extLst>
      <p:ext uri="{19B8F6BF-5375-455C-9EA6-DF929625EA0E}">
        <p15:presenceInfo xmlns:p15="http://schemas.microsoft.com/office/powerpoint/2012/main" userId="S::alsolomo@microsoft.com::4f66f9d7-d5ff-4a1e-a78a-b6a0167177bd" providerId="AD"/>
      </p:ext>
    </p:extLst>
  </p:cmAuthor>
  <p:cmAuthor id="2" name="Nick Dwyer" initials="ND" lastIdx="90" clrIdx="1">
    <p:extLst>
      <p:ext uri="{19B8F6BF-5375-455C-9EA6-DF929625EA0E}">
        <p15:presenceInfo xmlns:p15="http://schemas.microsoft.com/office/powerpoint/2012/main" userId="S-1-12-1-1668510413-1239518980-3690317993-3192374461" providerId="AD"/>
      </p:ext>
    </p:extLst>
  </p:cmAuthor>
  <p:cmAuthor id="3" name="Anitah Cantele" initials="AC" lastIdx="4" clrIdx="2">
    <p:extLst>
      <p:ext uri="{19B8F6BF-5375-455C-9EA6-DF929625EA0E}">
        <p15:presenceInfo xmlns:p15="http://schemas.microsoft.com/office/powerpoint/2012/main" userId="S::ancantel@microsoft.com::288e8f93-ad3d-481b-9c5a-2d5c2a4b6cf5" providerId="AD"/>
      </p:ext>
    </p:extLst>
  </p:cmAuthor>
  <p:cmAuthor id="4" name="Bryan D'Souza" initials="BD" lastIdx="2" clrIdx="3">
    <p:extLst>
      <p:ext uri="{19B8F6BF-5375-455C-9EA6-DF929625EA0E}">
        <p15:presenceInfo xmlns:p15="http://schemas.microsoft.com/office/powerpoint/2012/main" userId="S::brds@microsoft.com::dcb04b6b-ea5f-456a-ae17-c45966b3b3bc" providerId="AD"/>
      </p:ext>
    </p:extLst>
  </p:cmAuthor>
  <p:cmAuthor id="5" name="Shau Phang" initials="SP" lastIdx="1" clrIdx="4">
    <p:extLst>
      <p:ext uri="{19B8F6BF-5375-455C-9EA6-DF929625EA0E}">
        <p15:presenceInfo xmlns:p15="http://schemas.microsoft.com/office/powerpoint/2012/main" userId="S::scphang@microsoft.com::24be1780-e93e-40ba-b2e2-bad0036ff883" providerId="AD"/>
      </p:ext>
    </p:extLst>
  </p:cmAuthor>
  <p:cmAuthor id="6" name="Claire Giordano" initials="CG" lastIdx="1" clrIdx="5">
    <p:extLst>
      <p:ext uri="{19B8F6BF-5375-455C-9EA6-DF929625EA0E}">
        <p15:presenceInfo xmlns:p15="http://schemas.microsoft.com/office/powerpoint/2012/main" userId="S::clgiorda@microsoft.com::1841abbf-f437-453e-912f-7adc3af6c4c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FCFF"/>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F29FA2-ADD0-4928-A69F-4CC72381AFF3}" v="6" dt="2020-12-09T15:45:40.6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71" autoAdjust="0"/>
    <p:restoredTop sz="94660"/>
  </p:normalViewPr>
  <p:slideViewPr>
    <p:cSldViewPr snapToGrid="0">
      <p:cViewPr>
        <p:scale>
          <a:sx n="82" d="100"/>
          <a:sy n="82" d="100"/>
        </p:scale>
        <p:origin x="53" y="11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tableStyles" Target="tableStyles.xml"/><Relationship Id="rId7" Type="http://schemas.openxmlformats.org/officeDocument/2006/relationships/slideMaster" Target="slideMasters/slideMaster1.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microsoft.com/office/2015/10/relationships/revisionInfo" Target="revisionInfo.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commentAuthors" Target="commentAuthors.xml"/><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rini Alavala" userId="bb485222-dae0-40b2-93da-29e5dae29ac7" providerId="ADAL" clId="{6C2E6479-7988-4D8E-BB60-769C1ED93FCF}"/>
    <pc:docChg chg="undo custSel addSld delSld modSld modSection">
      <pc:chgData name="Srini Alavala" userId="bb485222-dae0-40b2-93da-29e5dae29ac7" providerId="ADAL" clId="{6C2E6479-7988-4D8E-BB60-769C1ED93FCF}" dt="2020-06-25T20:29:00.865" v="96" actId="22"/>
      <pc:docMkLst>
        <pc:docMk/>
      </pc:docMkLst>
      <pc:sldChg chg="del">
        <pc:chgData name="Srini Alavala" userId="bb485222-dae0-40b2-93da-29e5dae29ac7" providerId="ADAL" clId="{6C2E6479-7988-4D8E-BB60-769C1ED93FCF}" dt="2020-06-25T15:47:29.619" v="3" actId="2696"/>
        <pc:sldMkLst>
          <pc:docMk/>
          <pc:sldMk cId="2943876298" sldId="10641"/>
        </pc:sldMkLst>
      </pc:sldChg>
      <pc:sldChg chg="add">
        <pc:chgData name="Srini Alavala" userId="bb485222-dae0-40b2-93da-29e5dae29ac7" providerId="ADAL" clId="{6C2E6479-7988-4D8E-BB60-769C1ED93FCF}" dt="2020-06-25T15:46:34.702" v="0" actId="22"/>
        <pc:sldMkLst>
          <pc:docMk/>
          <pc:sldMk cId="3587077877" sldId="10693"/>
        </pc:sldMkLst>
      </pc:sldChg>
      <pc:sldChg chg="add">
        <pc:chgData name="Srini Alavala" userId="bb485222-dae0-40b2-93da-29e5dae29ac7" providerId="ADAL" clId="{6C2E6479-7988-4D8E-BB60-769C1ED93FCF}" dt="2020-06-25T15:46:34.702" v="0" actId="22"/>
        <pc:sldMkLst>
          <pc:docMk/>
          <pc:sldMk cId="4273338238" sldId="10694"/>
        </pc:sldMkLst>
      </pc:sldChg>
      <pc:sldChg chg="add">
        <pc:chgData name="Srini Alavala" userId="bb485222-dae0-40b2-93da-29e5dae29ac7" providerId="ADAL" clId="{6C2E6479-7988-4D8E-BB60-769C1ED93FCF}" dt="2020-06-25T15:46:34.702" v="0" actId="22"/>
        <pc:sldMkLst>
          <pc:docMk/>
          <pc:sldMk cId="4113647355" sldId="10695"/>
        </pc:sldMkLst>
      </pc:sldChg>
      <pc:sldChg chg="add">
        <pc:chgData name="Srini Alavala" userId="bb485222-dae0-40b2-93da-29e5dae29ac7" providerId="ADAL" clId="{6C2E6479-7988-4D8E-BB60-769C1ED93FCF}" dt="2020-06-25T15:47:21.835" v="1" actId="22"/>
        <pc:sldMkLst>
          <pc:docMk/>
          <pc:sldMk cId="2880981947" sldId="10696"/>
        </pc:sldMkLst>
      </pc:sldChg>
      <pc:sldChg chg="modSp add mod">
        <pc:chgData name="Srini Alavala" userId="bb485222-dae0-40b2-93da-29e5dae29ac7" providerId="ADAL" clId="{6C2E6479-7988-4D8E-BB60-769C1ED93FCF}" dt="2020-06-25T15:47:22.027" v="2" actId="27636"/>
        <pc:sldMkLst>
          <pc:docMk/>
          <pc:sldMk cId="999720187" sldId="10697"/>
        </pc:sldMkLst>
        <pc:spChg chg="mod">
          <ac:chgData name="Srini Alavala" userId="bb485222-dae0-40b2-93da-29e5dae29ac7" providerId="ADAL" clId="{6C2E6479-7988-4D8E-BB60-769C1ED93FCF}" dt="2020-06-25T15:47:22.027" v="2" actId="27636"/>
          <ac:spMkLst>
            <pc:docMk/>
            <pc:sldMk cId="999720187" sldId="10697"/>
            <ac:spMk id="4" creationId="{5051992B-8EA2-47C7-AF44-6C8E3567B44D}"/>
          </ac:spMkLst>
        </pc:spChg>
      </pc:sldChg>
      <pc:sldChg chg="add">
        <pc:chgData name="Srini Alavala" userId="bb485222-dae0-40b2-93da-29e5dae29ac7" providerId="ADAL" clId="{6C2E6479-7988-4D8E-BB60-769C1ED93FCF}" dt="2020-06-25T15:47:34.413" v="4" actId="22"/>
        <pc:sldMkLst>
          <pc:docMk/>
          <pc:sldMk cId="2943876298" sldId="10698"/>
        </pc:sldMkLst>
      </pc:sldChg>
      <pc:sldChg chg="addSp delSp modSp add mod">
        <pc:chgData name="Srini Alavala" userId="bb485222-dae0-40b2-93da-29e5dae29ac7" providerId="ADAL" clId="{6C2E6479-7988-4D8E-BB60-769C1ED93FCF}" dt="2020-06-25T20:00:07.228" v="39" actId="20577"/>
        <pc:sldMkLst>
          <pc:docMk/>
          <pc:sldMk cId="1562134257" sldId="10699"/>
        </pc:sldMkLst>
        <pc:spChg chg="mod">
          <ac:chgData name="Srini Alavala" userId="bb485222-dae0-40b2-93da-29e5dae29ac7" providerId="ADAL" clId="{6C2E6479-7988-4D8E-BB60-769C1ED93FCF}" dt="2020-06-25T19:58:00.926" v="9" actId="20577"/>
          <ac:spMkLst>
            <pc:docMk/>
            <pc:sldMk cId="1562134257" sldId="10699"/>
            <ac:spMk id="3" creationId="{C4902F07-4368-4C02-A998-21D00FA07056}"/>
          </ac:spMkLst>
        </pc:spChg>
        <pc:spChg chg="del">
          <ac:chgData name="Srini Alavala" userId="bb485222-dae0-40b2-93da-29e5dae29ac7" providerId="ADAL" clId="{6C2E6479-7988-4D8E-BB60-769C1ED93FCF}" dt="2020-06-25T19:57:52.768" v="6" actId="478"/>
          <ac:spMkLst>
            <pc:docMk/>
            <pc:sldMk cId="1562134257" sldId="10699"/>
            <ac:spMk id="4" creationId="{72C9C454-B9B3-450B-BA3C-4D967CF898A0}"/>
          </ac:spMkLst>
        </pc:spChg>
        <pc:spChg chg="del">
          <ac:chgData name="Srini Alavala" userId="bb485222-dae0-40b2-93da-29e5dae29ac7" providerId="ADAL" clId="{6C2E6479-7988-4D8E-BB60-769C1ED93FCF}" dt="2020-06-25T19:58:39.072" v="26" actId="478"/>
          <ac:spMkLst>
            <pc:docMk/>
            <pc:sldMk cId="1562134257" sldId="10699"/>
            <ac:spMk id="16" creationId="{84886626-EF7C-4BF2-BC7D-46421BA53FC5}"/>
          </ac:spMkLst>
        </pc:spChg>
        <pc:spChg chg="del">
          <ac:chgData name="Srini Alavala" userId="bb485222-dae0-40b2-93da-29e5dae29ac7" providerId="ADAL" clId="{6C2E6479-7988-4D8E-BB60-769C1ED93FCF}" dt="2020-06-25T19:59:06.659" v="35" actId="478"/>
          <ac:spMkLst>
            <pc:docMk/>
            <pc:sldMk cId="1562134257" sldId="10699"/>
            <ac:spMk id="17" creationId="{B56E8EC3-810A-45F4-843C-C38E6D05071E}"/>
          </ac:spMkLst>
        </pc:spChg>
        <pc:spChg chg="del">
          <ac:chgData name="Srini Alavala" userId="bb485222-dae0-40b2-93da-29e5dae29ac7" providerId="ADAL" clId="{6C2E6479-7988-4D8E-BB60-769C1ED93FCF}" dt="2020-06-25T19:59:09.361" v="36" actId="478"/>
          <ac:spMkLst>
            <pc:docMk/>
            <pc:sldMk cId="1562134257" sldId="10699"/>
            <ac:spMk id="18" creationId="{7A38D0EA-9C03-45BD-A808-8DC6C05ED477}"/>
          </ac:spMkLst>
        </pc:spChg>
        <pc:spChg chg="mod">
          <ac:chgData name="Srini Alavala" userId="bb485222-dae0-40b2-93da-29e5dae29ac7" providerId="ADAL" clId="{6C2E6479-7988-4D8E-BB60-769C1ED93FCF}" dt="2020-06-25T20:00:07.228" v="39" actId="20577"/>
          <ac:spMkLst>
            <pc:docMk/>
            <pc:sldMk cId="1562134257" sldId="10699"/>
            <ac:spMk id="22" creationId="{9A4AB0C3-152A-41FB-95EF-8196B75E5CC9}"/>
          </ac:spMkLst>
        </pc:spChg>
        <pc:spChg chg="add del mod">
          <ac:chgData name="Srini Alavala" userId="bb485222-dae0-40b2-93da-29e5dae29ac7" providerId="ADAL" clId="{6C2E6479-7988-4D8E-BB60-769C1ED93FCF}" dt="2020-06-25T19:58:55.794" v="33" actId="20577"/>
          <ac:spMkLst>
            <pc:docMk/>
            <pc:sldMk cId="1562134257" sldId="10699"/>
            <ac:spMk id="25" creationId="{0909B3AC-01BC-4BB1-A38E-AE3689C22B6C}"/>
          </ac:spMkLst>
        </pc:spChg>
        <pc:spChg chg="del mod">
          <ac:chgData name="Srini Alavala" userId="bb485222-dae0-40b2-93da-29e5dae29ac7" providerId="ADAL" clId="{6C2E6479-7988-4D8E-BB60-769C1ED93FCF}" dt="2020-06-25T19:59:00.154" v="34" actId="478"/>
          <ac:spMkLst>
            <pc:docMk/>
            <pc:sldMk cId="1562134257" sldId="10699"/>
            <ac:spMk id="26" creationId="{51B758C7-683C-4C0C-B6CA-126BE379F463}"/>
          </ac:spMkLst>
        </pc:spChg>
      </pc:sldChg>
      <pc:sldChg chg="addSp modSp new mod">
        <pc:chgData name="Srini Alavala" userId="bb485222-dae0-40b2-93da-29e5dae29ac7" providerId="ADAL" clId="{6C2E6479-7988-4D8E-BB60-769C1ED93FCF}" dt="2020-06-25T20:29:00.865" v="96" actId="22"/>
        <pc:sldMkLst>
          <pc:docMk/>
          <pc:sldMk cId="3679614504" sldId="10700"/>
        </pc:sldMkLst>
        <pc:spChg chg="mod">
          <ac:chgData name="Srini Alavala" userId="bb485222-dae0-40b2-93da-29e5dae29ac7" providerId="ADAL" clId="{6C2E6479-7988-4D8E-BB60-769C1ED93FCF}" dt="2020-06-25T20:28:58.860" v="95" actId="20577"/>
          <ac:spMkLst>
            <pc:docMk/>
            <pc:sldMk cId="3679614504" sldId="10700"/>
            <ac:spMk id="2" creationId="{EA08D0AD-85DA-47CC-B75E-BC845A5B74EB}"/>
          </ac:spMkLst>
        </pc:spChg>
        <pc:picChg chg="add">
          <ac:chgData name="Srini Alavala" userId="bb485222-dae0-40b2-93da-29e5dae29ac7" providerId="ADAL" clId="{6C2E6479-7988-4D8E-BB60-769C1ED93FCF}" dt="2020-06-25T20:29:00.865" v="96" actId="22"/>
          <ac:picMkLst>
            <pc:docMk/>
            <pc:sldMk cId="3679614504" sldId="10700"/>
            <ac:picMk id="4" creationId="{6150629D-1F7B-4890-8F34-18A8970A29F0}"/>
          </ac:picMkLst>
        </pc:picChg>
      </pc:sldChg>
      <pc:sldMasterChg chg="addSldLayout">
        <pc:chgData name="Srini Alavala" userId="bb485222-dae0-40b2-93da-29e5dae29ac7" providerId="ADAL" clId="{6C2E6479-7988-4D8E-BB60-769C1ED93FCF}" dt="2020-06-25T15:47:21.835" v="1" actId="22"/>
        <pc:sldMasterMkLst>
          <pc:docMk/>
          <pc:sldMasterMk cId="2248992159" sldId="2147483706"/>
        </pc:sldMasterMkLst>
        <pc:sldLayoutChg chg="add">
          <pc:chgData name="Srini Alavala" userId="bb485222-dae0-40b2-93da-29e5dae29ac7" providerId="ADAL" clId="{6C2E6479-7988-4D8E-BB60-769C1ED93FCF}" dt="2020-06-25T15:46:34.702" v="0" actId="22"/>
          <pc:sldLayoutMkLst>
            <pc:docMk/>
            <pc:sldMasterMk cId="2248992159" sldId="2147483706"/>
            <pc:sldLayoutMk cId="3827972459" sldId="2147483733"/>
          </pc:sldLayoutMkLst>
        </pc:sldLayoutChg>
        <pc:sldLayoutChg chg="add">
          <pc:chgData name="Srini Alavala" userId="bb485222-dae0-40b2-93da-29e5dae29ac7" providerId="ADAL" clId="{6C2E6479-7988-4D8E-BB60-769C1ED93FCF}" dt="2020-06-25T15:47:21.835" v="1" actId="22"/>
          <pc:sldLayoutMkLst>
            <pc:docMk/>
            <pc:sldMasterMk cId="2248992159" sldId="2147483706"/>
            <pc:sldLayoutMk cId="621152027" sldId="2147483734"/>
          </pc:sldLayoutMkLst>
        </pc:sldLayoutChg>
      </pc:sldMasterChg>
    </pc:docChg>
  </pc:docChgLst>
  <pc:docChgLst>
    <pc:chgData name="Srini Alavala" userId="bb485222-dae0-40b2-93da-29e5dae29ac7" providerId="ADAL" clId="{7999ECB5-1CD5-437F-A12F-49EBD32B33C9}"/>
    <pc:docChg chg="undo custSel addSld delSld modSld sldOrd modSection">
      <pc:chgData name="Srini Alavala" userId="bb485222-dae0-40b2-93da-29e5dae29ac7" providerId="ADAL" clId="{7999ECB5-1CD5-437F-A12F-49EBD32B33C9}" dt="2020-11-09T12:23:06.843" v="46" actId="1076"/>
      <pc:docMkLst>
        <pc:docMk/>
      </pc:docMkLst>
      <pc:sldChg chg="add ord">
        <pc:chgData name="Srini Alavala" userId="bb485222-dae0-40b2-93da-29e5dae29ac7" providerId="ADAL" clId="{7999ECB5-1CD5-437F-A12F-49EBD32B33C9}" dt="2020-11-09T11:58:48.726" v="21"/>
        <pc:sldMkLst>
          <pc:docMk/>
          <pc:sldMk cId="4264682779" sldId="407"/>
        </pc:sldMkLst>
      </pc:sldChg>
      <pc:sldChg chg="addSp modSp add mod">
        <pc:chgData name="Srini Alavala" userId="bb485222-dae0-40b2-93da-29e5dae29ac7" providerId="ADAL" clId="{7999ECB5-1CD5-437F-A12F-49EBD32B33C9}" dt="2020-11-09T12:23:06.843" v="46" actId="1076"/>
        <pc:sldMkLst>
          <pc:docMk/>
          <pc:sldMk cId="3756236719" sldId="572"/>
        </pc:sldMkLst>
        <pc:picChg chg="add mod">
          <ac:chgData name="Srini Alavala" userId="bb485222-dae0-40b2-93da-29e5dae29ac7" providerId="ADAL" clId="{7999ECB5-1CD5-437F-A12F-49EBD32B33C9}" dt="2020-11-09T12:23:06.843" v="46" actId="1076"/>
          <ac:picMkLst>
            <pc:docMk/>
            <pc:sldMk cId="3756236719" sldId="572"/>
            <ac:picMk id="5" creationId="{43F3D94D-CA61-4E22-8C1E-9C64BD21AECB}"/>
          </ac:picMkLst>
        </pc:picChg>
      </pc:sldChg>
      <pc:sldChg chg="add">
        <pc:chgData name="Srini Alavala" userId="bb485222-dae0-40b2-93da-29e5dae29ac7" providerId="ADAL" clId="{7999ECB5-1CD5-437F-A12F-49EBD32B33C9}" dt="2020-11-09T12:11:07.015" v="37" actId="22"/>
        <pc:sldMkLst>
          <pc:docMk/>
          <pc:sldMk cId="1249872092" sldId="574"/>
        </pc:sldMkLst>
      </pc:sldChg>
      <pc:sldChg chg="add">
        <pc:chgData name="Srini Alavala" userId="bb485222-dae0-40b2-93da-29e5dae29ac7" providerId="ADAL" clId="{7999ECB5-1CD5-437F-A12F-49EBD32B33C9}" dt="2020-11-09T12:11:07.015" v="37" actId="22"/>
        <pc:sldMkLst>
          <pc:docMk/>
          <pc:sldMk cId="1064363880" sldId="576"/>
        </pc:sldMkLst>
      </pc:sldChg>
      <pc:sldChg chg="add">
        <pc:chgData name="Srini Alavala" userId="bb485222-dae0-40b2-93da-29e5dae29ac7" providerId="ADAL" clId="{7999ECB5-1CD5-437F-A12F-49EBD32B33C9}" dt="2020-11-09T11:54:07.088" v="18" actId="22"/>
        <pc:sldMkLst>
          <pc:docMk/>
          <pc:sldMk cId="4102841625" sldId="577"/>
        </pc:sldMkLst>
      </pc:sldChg>
      <pc:sldChg chg="addSp">
        <pc:chgData name="Srini Alavala" userId="bb485222-dae0-40b2-93da-29e5dae29ac7" providerId="ADAL" clId="{7999ECB5-1CD5-437F-A12F-49EBD32B33C9}" dt="2020-11-09T12:04:51.269" v="22"/>
        <pc:sldMkLst>
          <pc:docMk/>
          <pc:sldMk cId="230054907" sldId="578"/>
        </pc:sldMkLst>
        <pc:spChg chg="add">
          <ac:chgData name="Srini Alavala" userId="bb485222-dae0-40b2-93da-29e5dae29ac7" providerId="ADAL" clId="{7999ECB5-1CD5-437F-A12F-49EBD32B33C9}" dt="2020-11-09T12:04:51.269" v="22"/>
          <ac:spMkLst>
            <pc:docMk/>
            <pc:sldMk cId="230054907" sldId="578"/>
            <ac:spMk id="13" creationId="{9D9DFD4F-7A17-45C6-9831-20878BE46CE4}"/>
          </ac:spMkLst>
        </pc:spChg>
      </pc:sldChg>
      <pc:sldChg chg="addSp">
        <pc:chgData name="Srini Alavala" userId="bb485222-dae0-40b2-93da-29e5dae29ac7" providerId="ADAL" clId="{7999ECB5-1CD5-437F-A12F-49EBD32B33C9}" dt="2020-11-09T12:09:27.597" v="31"/>
        <pc:sldMkLst>
          <pc:docMk/>
          <pc:sldMk cId="443465941" sldId="578"/>
        </pc:sldMkLst>
        <pc:picChg chg="add">
          <ac:chgData name="Srini Alavala" userId="bb485222-dae0-40b2-93da-29e5dae29ac7" providerId="ADAL" clId="{7999ECB5-1CD5-437F-A12F-49EBD32B33C9}" dt="2020-11-09T12:09:27.597" v="31"/>
          <ac:picMkLst>
            <pc:docMk/>
            <pc:sldMk cId="443465941" sldId="578"/>
            <ac:picMk id="4098" creationId="{D586874F-7604-417A-8F17-D8189E559D00}"/>
          </ac:picMkLst>
        </pc:picChg>
      </pc:sldChg>
      <pc:sldChg chg="addSp">
        <pc:chgData name="Srini Alavala" userId="bb485222-dae0-40b2-93da-29e5dae29ac7" providerId="ADAL" clId="{7999ECB5-1CD5-437F-A12F-49EBD32B33C9}" dt="2020-11-09T12:09:34.674" v="34"/>
        <pc:sldMkLst>
          <pc:docMk/>
          <pc:sldMk cId="759053298" sldId="578"/>
        </pc:sldMkLst>
        <pc:picChg chg="add">
          <ac:chgData name="Srini Alavala" userId="bb485222-dae0-40b2-93da-29e5dae29ac7" providerId="ADAL" clId="{7999ECB5-1CD5-437F-A12F-49EBD32B33C9}" dt="2020-11-09T12:09:34.674" v="34"/>
          <ac:picMkLst>
            <pc:docMk/>
            <pc:sldMk cId="759053298" sldId="578"/>
            <ac:picMk id="5122" creationId="{039C2317-682D-4F4F-9794-EE7FBF41282E}"/>
          </ac:picMkLst>
        </pc:picChg>
      </pc:sldChg>
      <pc:sldChg chg="add del">
        <pc:chgData name="Srini Alavala" userId="bb485222-dae0-40b2-93da-29e5dae29ac7" providerId="ADAL" clId="{7999ECB5-1CD5-437F-A12F-49EBD32B33C9}" dt="2020-11-09T12:09:36.765" v="36" actId="22"/>
        <pc:sldMkLst>
          <pc:docMk/>
          <pc:sldMk cId="1398655353" sldId="578"/>
        </pc:sldMkLst>
      </pc:sldChg>
      <pc:sldChg chg="addSp modSp">
        <pc:chgData name="Srini Alavala" userId="bb485222-dae0-40b2-93da-29e5dae29ac7" providerId="ADAL" clId="{7999ECB5-1CD5-437F-A12F-49EBD32B33C9}" dt="2020-11-09T12:05:01.341" v="24"/>
        <pc:sldMkLst>
          <pc:docMk/>
          <pc:sldMk cId="2416578549" sldId="578"/>
        </pc:sldMkLst>
        <pc:spChg chg="add mod">
          <ac:chgData name="Srini Alavala" userId="bb485222-dae0-40b2-93da-29e5dae29ac7" providerId="ADAL" clId="{7999ECB5-1CD5-437F-A12F-49EBD32B33C9}" dt="2020-11-09T12:05:01.341" v="24"/>
          <ac:spMkLst>
            <pc:docMk/>
            <pc:sldMk cId="2416578549" sldId="578"/>
            <ac:spMk id="19" creationId="{5C8E737E-2423-41BF-A4C1-D085EB9B3285}"/>
          </ac:spMkLst>
        </pc:spChg>
      </pc:sldChg>
      <pc:sldChg chg="addSp">
        <pc:chgData name="Srini Alavala" userId="bb485222-dae0-40b2-93da-29e5dae29ac7" providerId="ADAL" clId="{7999ECB5-1CD5-437F-A12F-49EBD32B33C9}" dt="2020-11-09T12:05:18.535" v="28"/>
        <pc:sldMkLst>
          <pc:docMk/>
          <pc:sldMk cId="48765321" sldId="3692"/>
        </pc:sldMkLst>
        <pc:spChg chg="add">
          <ac:chgData name="Srini Alavala" userId="bb485222-dae0-40b2-93da-29e5dae29ac7" providerId="ADAL" clId="{7999ECB5-1CD5-437F-A12F-49EBD32B33C9}" dt="2020-11-09T12:05:18.535" v="28"/>
          <ac:spMkLst>
            <pc:docMk/>
            <pc:sldMk cId="48765321" sldId="3692"/>
            <ac:spMk id="4" creationId="{8A4C5A5F-5CFC-4F16-8EFD-C65246431B90}"/>
          </ac:spMkLst>
        </pc:spChg>
      </pc:sldChg>
      <pc:sldChg chg="modSp add del mod">
        <pc:chgData name="Srini Alavala" userId="bb485222-dae0-40b2-93da-29e5dae29ac7" providerId="ADAL" clId="{7999ECB5-1CD5-437F-A12F-49EBD32B33C9}" dt="2020-11-09T12:05:20.713" v="30" actId="22"/>
        <pc:sldMkLst>
          <pc:docMk/>
          <pc:sldMk cId="1593736602" sldId="3692"/>
        </pc:sldMkLst>
        <pc:spChg chg="mod">
          <ac:chgData name="Srini Alavala" userId="bb485222-dae0-40b2-93da-29e5dae29ac7" providerId="ADAL" clId="{7999ECB5-1CD5-437F-A12F-49EBD32B33C9}" dt="2020-11-09T11:53:26.783" v="17" actId="20577"/>
          <ac:spMkLst>
            <pc:docMk/>
            <pc:sldMk cId="1593736602" sldId="3692"/>
            <ac:spMk id="2" creationId="{EBBB8B8A-150A-4ED0-8511-FC6820F1BB8A}"/>
          </ac:spMkLst>
        </pc:spChg>
      </pc:sldChg>
      <pc:sldChg chg="add">
        <pc:chgData name="Srini Alavala" userId="bb485222-dae0-40b2-93da-29e5dae29ac7" providerId="ADAL" clId="{7999ECB5-1CD5-437F-A12F-49EBD32B33C9}" dt="2020-11-09T12:17:27.504" v="39" actId="22"/>
        <pc:sldMkLst>
          <pc:docMk/>
          <pc:sldMk cId="3064057651" sldId="10649"/>
        </pc:sldMkLst>
      </pc:sldChg>
      <pc:sldChg chg="add">
        <pc:chgData name="Srini Alavala" userId="bb485222-dae0-40b2-93da-29e5dae29ac7" providerId="ADAL" clId="{7999ECB5-1CD5-437F-A12F-49EBD32B33C9}" dt="2020-11-09T12:18:06.839" v="40" actId="22"/>
        <pc:sldMkLst>
          <pc:docMk/>
          <pc:sldMk cId="1703114720" sldId="10652"/>
        </pc:sldMkLst>
      </pc:sldChg>
      <pc:sldChg chg="add">
        <pc:chgData name="Srini Alavala" userId="bb485222-dae0-40b2-93da-29e5dae29ac7" providerId="ADAL" clId="{7999ECB5-1CD5-437F-A12F-49EBD32B33C9}" dt="2020-11-09T12:18:53.234" v="41" actId="22"/>
        <pc:sldMkLst>
          <pc:docMk/>
          <pc:sldMk cId="438405286" sldId="10653"/>
        </pc:sldMkLst>
      </pc:sldChg>
      <pc:sldChg chg="add del">
        <pc:chgData name="Srini Alavala" userId="bb485222-dae0-40b2-93da-29e5dae29ac7" providerId="ADAL" clId="{7999ECB5-1CD5-437F-A12F-49EBD32B33C9}" dt="2020-11-09T11:52:00.139" v="1" actId="22"/>
        <pc:sldMkLst>
          <pc:docMk/>
          <pc:sldMk cId="323843529" sldId="10816"/>
        </pc:sldMkLst>
      </pc:sldChg>
      <pc:sldChg chg="add del">
        <pc:chgData name="Srini Alavala" userId="bb485222-dae0-40b2-93da-29e5dae29ac7" providerId="ADAL" clId="{7999ECB5-1CD5-437F-A12F-49EBD32B33C9}" dt="2020-11-09T11:52:00.139" v="1" actId="22"/>
        <pc:sldMkLst>
          <pc:docMk/>
          <pc:sldMk cId="766144829" sldId="10817"/>
        </pc:sldMkLst>
      </pc:sldChg>
      <pc:sldChg chg="add del">
        <pc:chgData name="Srini Alavala" userId="bb485222-dae0-40b2-93da-29e5dae29ac7" providerId="ADAL" clId="{7999ECB5-1CD5-437F-A12F-49EBD32B33C9}" dt="2020-11-09T11:52:00.139" v="1" actId="22"/>
        <pc:sldMkLst>
          <pc:docMk/>
          <pc:sldMk cId="2061310041" sldId="10818"/>
        </pc:sldMkLst>
      </pc:sldChg>
      <pc:sldChg chg="add del">
        <pc:chgData name="Srini Alavala" userId="bb485222-dae0-40b2-93da-29e5dae29ac7" providerId="ADAL" clId="{7999ECB5-1CD5-437F-A12F-49EBD32B33C9}" dt="2020-11-09T11:52:00.139" v="1" actId="22"/>
        <pc:sldMkLst>
          <pc:docMk/>
          <pc:sldMk cId="1908870484" sldId="10820"/>
        </pc:sldMkLst>
      </pc:sldChg>
      <pc:sldChg chg="add">
        <pc:chgData name="Srini Alavala" userId="bb485222-dae0-40b2-93da-29e5dae29ac7" providerId="ADAL" clId="{7999ECB5-1CD5-437F-A12F-49EBD32B33C9}" dt="2020-11-09T11:52:31.854" v="2" actId="22"/>
        <pc:sldMkLst>
          <pc:docMk/>
          <pc:sldMk cId="242837237" sldId="10825"/>
        </pc:sldMkLst>
      </pc:sldChg>
      <pc:sldChg chg="add">
        <pc:chgData name="Srini Alavala" userId="bb485222-dae0-40b2-93da-29e5dae29ac7" providerId="ADAL" clId="{7999ECB5-1CD5-437F-A12F-49EBD32B33C9}" dt="2020-11-09T11:53:13.925" v="4" actId="22"/>
        <pc:sldMkLst>
          <pc:docMk/>
          <pc:sldMk cId="193375246" sldId="10826"/>
        </pc:sldMkLst>
      </pc:sldChg>
      <pc:sldChg chg="add">
        <pc:chgData name="Srini Alavala" userId="bb485222-dae0-40b2-93da-29e5dae29ac7" providerId="ADAL" clId="{7999ECB5-1CD5-437F-A12F-49EBD32B33C9}" dt="2020-11-09T11:57:44.287" v="19" actId="22"/>
        <pc:sldMkLst>
          <pc:docMk/>
          <pc:sldMk cId="4236507848" sldId="2076136152"/>
        </pc:sldMkLst>
      </pc:sldChg>
      <pc:sldChg chg="add">
        <pc:chgData name="Srini Alavala" userId="bb485222-dae0-40b2-93da-29e5dae29ac7" providerId="ADAL" clId="{7999ECB5-1CD5-437F-A12F-49EBD32B33C9}" dt="2020-11-09T12:17:03.647" v="38" actId="22"/>
        <pc:sldMkLst>
          <pc:docMk/>
          <pc:sldMk cId="2485952311" sldId="2076136153"/>
        </pc:sldMkLst>
      </pc:sldChg>
      <pc:sldMasterChg chg="addSldLayout modSldLayout">
        <pc:chgData name="Srini Alavala" userId="bb485222-dae0-40b2-93da-29e5dae29ac7" providerId="ADAL" clId="{7999ECB5-1CD5-437F-A12F-49EBD32B33C9}" dt="2020-11-09T12:11:07.015" v="37" actId="22"/>
        <pc:sldMasterMkLst>
          <pc:docMk/>
          <pc:sldMasterMk cId="2248992159" sldId="2147483706"/>
        </pc:sldMasterMkLst>
        <pc:sldLayoutChg chg="add mod">
          <pc:chgData name="Srini Alavala" userId="bb485222-dae0-40b2-93da-29e5dae29ac7" providerId="ADAL" clId="{7999ECB5-1CD5-437F-A12F-49EBD32B33C9}" dt="2020-11-09T11:57:44.287" v="19" actId="22"/>
          <pc:sldLayoutMkLst>
            <pc:docMk/>
            <pc:sldMasterMk cId="2248992159" sldId="2147483706"/>
            <pc:sldLayoutMk cId="2748163456" sldId="2147483738"/>
          </pc:sldLayoutMkLst>
        </pc:sldLayoutChg>
        <pc:sldLayoutChg chg="add mod">
          <pc:chgData name="Srini Alavala" userId="bb485222-dae0-40b2-93da-29e5dae29ac7" providerId="ADAL" clId="{7999ECB5-1CD5-437F-A12F-49EBD32B33C9}" dt="2020-11-09T12:11:07.015" v="37" actId="22"/>
          <pc:sldLayoutMkLst>
            <pc:docMk/>
            <pc:sldMasterMk cId="2248992159" sldId="2147483706"/>
            <pc:sldLayoutMk cId="2327560845" sldId="2147483739"/>
          </pc:sldLayoutMkLst>
        </pc:sldLayoutChg>
        <pc:sldLayoutChg chg="add mod replId">
          <pc:chgData name="Srini Alavala" userId="bb485222-dae0-40b2-93da-29e5dae29ac7" providerId="ADAL" clId="{7999ECB5-1CD5-437F-A12F-49EBD32B33C9}" dt="2020-11-09T12:11:07.015" v="37" actId="22"/>
          <pc:sldLayoutMkLst>
            <pc:docMk/>
            <pc:sldMasterMk cId="2248992159" sldId="2147483706"/>
            <pc:sldLayoutMk cId="567041812" sldId="2147483740"/>
          </pc:sldLayoutMkLst>
        </pc:sldLayoutChg>
      </pc:sldMasterChg>
    </pc:docChg>
  </pc:docChgLst>
  <pc:docChgLst>
    <pc:chgData name="Srini Alavala" userId="bb485222-dae0-40b2-93da-29e5dae29ac7" providerId="ADAL" clId="{734F5589-4EDF-4FAB-B412-2B2190CD568C}"/>
    <pc:docChg chg="modSld sldOrd modSection">
      <pc:chgData name="Srini Alavala" userId="bb485222-dae0-40b2-93da-29e5dae29ac7" providerId="ADAL" clId="{734F5589-4EDF-4FAB-B412-2B2190CD568C}" dt="2020-01-09T18:32:18.183" v="13"/>
      <pc:docMkLst>
        <pc:docMk/>
      </pc:docMkLst>
      <pc:sldChg chg="ord">
        <pc:chgData name="Srini Alavala" userId="bb485222-dae0-40b2-93da-29e5dae29ac7" providerId="ADAL" clId="{734F5589-4EDF-4FAB-B412-2B2190CD568C}" dt="2020-01-09T18:26:29.522" v="3"/>
        <pc:sldMkLst>
          <pc:docMk/>
          <pc:sldMk cId="1117663767" sldId="10632"/>
        </pc:sldMkLst>
      </pc:sldChg>
      <pc:sldChg chg="ord">
        <pc:chgData name="Srini Alavala" userId="bb485222-dae0-40b2-93da-29e5dae29ac7" providerId="ADAL" clId="{734F5589-4EDF-4FAB-B412-2B2190CD568C}" dt="2020-01-09T18:28:07.147" v="11"/>
        <pc:sldMkLst>
          <pc:docMk/>
          <pc:sldMk cId="1441126179" sldId="10635"/>
        </pc:sldMkLst>
      </pc:sldChg>
      <pc:sldChg chg="ord">
        <pc:chgData name="Srini Alavala" userId="bb485222-dae0-40b2-93da-29e5dae29ac7" providerId="ADAL" clId="{734F5589-4EDF-4FAB-B412-2B2190CD568C}" dt="2020-01-09T18:06:38.992" v="1"/>
        <pc:sldMkLst>
          <pc:docMk/>
          <pc:sldMk cId="876499077" sldId="10687"/>
        </pc:sldMkLst>
      </pc:sldChg>
      <pc:sldChg chg="ord">
        <pc:chgData name="Srini Alavala" userId="bb485222-dae0-40b2-93da-29e5dae29ac7" providerId="ADAL" clId="{734F5589-4EDF-4FAB-B412-2B2190CD568C}" dt="2020-01-09T18:32:18.183" v="13"/>
        <pc:sldMkLst>
          <pc:docMk/>
          <pc:sldMk cId="163077097" sldId="10688"/>
        </pc:sldMkLst>
      </pc:sldChg>
    </pc:docChg>
  </pc:docChgLst>
  <pc:docChgLst>
    <pc:chgData name="Srini Alavala" userId="bb485222-dae0-40b2-93da-29e5dae29ac7" providerId="ADAL" clId="{EFF29FA2-ADD0-4928-A69F-4CC72381AFF3}"/>
    <pc:docChg chg="custSel addSld delSld modSld sldOrd modSection">
      <pc:chgData name="Srini Alavala" userId="bb485222-dae0-40b2-93da-29e5dae29ac7" providerId="ADAL" clId="{EFF29FA2-ADD0-4928-A69F-4CC72381AFF3}" dt="2020-12-09T17:25:26.188" v="58"/>
      <pc:docMkLst>
        <pc:docMk/>
      </pc:docMkLst>
      <pc:sldChg chg="del">
        <pc:chgData name="Srini Alavala" userId="bb485222-dae0-40b2-93da-29e5dae29ac7" providerId="ADAL" clId="{EFF29FA2-ADD0-4928-A69F-4CC72381AFF3}" dt="2020-12-09T15:31:38.361" v="7" actId="47"/>
        <pc:sldMkLst>
          <pc:docMk/>
          <pc:sldMk cId="4264682779" sldId="407"/>
        </pc:sldMkLst>
      </pc:sldChg>
      <pc:sldChg chg="del">
        <pc:chgData name="Srini Alavala" userId="bb485222-dae0-40b2-93da-29e5dae29ac7" providerId="ADAL" clId="{EFF29FA2-ADD0-4928-A69F-4CC72381AFF3}" dt="2020-12-09T15:31:36.699" v="4" actId="47"/>
        <pc:sldMkLst>
          <pc:docMk/>
          <pc:sldMk cId="3756236719" sldId="572"/>
        </pc:sldMkLst>
      </pc:sldChg>
      <pc:sldChg chg="del">
        <pc:chgData name="Srini Alavala" userId="bb485222-dae0-40b2-93da-29e5dae29ac7" providerId="ADAL" clId="{EFF29FA2-ADD0-4928-A69F-4CC72381AFF3}" dt="2020-12-09T15:31:37.287" v="5" actId="47"/>
        <pc:sldMkLst>
          <pc:docMk/>
          <pc:sldMk cId="1249872092" sldId="574"/>
        </pc:sldMkLst>
      </pc:sldChg>
      <pc:sldChg chg="del">
        <pc:chgData name="Srini Alavala" userId="bb485222-dae0-40b2-93da-29e5dae29ac7" providerId="ADAL" clId="{EFF29FA2-ADD0-4928-A69F-4CC72381AFF3}" dt="2020-12-09T15:31:37.783" v="6" actId="47"/>
        <pc:sldMkLst>
          <pc:docMk/>
          <pc:sldMk cId="1064363880" sldId="576"/>
        </pc:sldMkLst>
      </pc:sldChg>
      <pc:sldChg chg="del">
        <pc:chgData name="Srini Alavala" userId="bb485222-dae0-40b2-93da-29e5dae29ac7" providerId="ADAL" clId="{EFF29FA2-ADD0-4928-A69F-4CC72381AFF3}" dt="2020-12-09T15:31:36.316" v="3" actId="47"/>
        <pc:sldMkLst>
          <pc:docMk/>
          <pc:sldMk cId="4102841625" sldId="577"/>
        </pc:sldMkLst>
      </pc:sldChg>
      <pc:sldChg chg="del">
        <pc:chgData name="Srini Alavala" userId="bb485222-dae0-40b2-93da-29e5dae29ac7" providerId="ADAL" clId="{EFF29FA2-ADD0-4928-A69F-4CC72381AFF3}" dt="2020-12-09T15:31:35.322" v="1" actId="47"/>
        <pc:sldMkLst>
          <pc:docMk/>
          <pc:sldMk cId="1398655353" sldId="578"/>
        </pc:sldMkLst>
      </pc:sldChg>
      <pc:sldChg chg="del">
        <pc:chgData name="Srini Alavala" userId="bb485222-dae0-40b2-93da-29e5dae29ac7" providerId="ADAL" clId="{EFF29FA2-ADD0-4928-A69F-4CC72381AFF3}" dt="2020-12-09T15:31:34.172" v="0" actId="47"/>
        <pc:sldMkLst>
          <pc:docMk/>
          <pc:sldMk cId="1593736602" sldId="3692"/>
        </pc:sldMkLst>
      </pc:sldChg>
      <pc:sldChg chg="del">
        <pc:chgData name="Srini Alavala" userId="bb485222-dae0-40b2-93da-29e5dae29ac7" providerId="ADAL" clId="{EFF29FA2-ADD0-4928-A69F-4CC72381AFF3}" dt="2020-12-09T15:36:12.619" v="14" actId="47"/>
        <pc:sldMkLst>
          <pc:docMk/>
          <pc:sldMk cId="12783676" sldId="4238"/>
        </pc:sldMkLst>
      </pc:sldChg>
      <pc:sldChg chg="del">
        <pc:chgData name="Srini Alavala" userId="bb485222-dae0-40b2-93da-29e5dae29ac7" providerId="ADAL" clId="{EFF29FA2-ADD0-4928-A69F-4CC72381AFF3}" dt="2020-12-09T15:36:12.619" v="14" actId="47"/>
        <pc:sldMkLst>
          <pc:docMk/>
          <pc:sldMk cId="3949722166" sldId="4430"/>
        </pc:sldMkLst>
      </pc:sldChg>
      <pc:sldChg chg="del">
        <pc:chgData name="Srini Alavala" userId="bb485222-dae0-40b2-93da-29e5dae29ac7" providerId="ADAL" clId="{EFF29FA2-ADD0-4928-A69F-4CC72381AFF3}" dt="2020-12-09T15:36:12.619" v="14" actId="47"/>
        <pc:sldMkLst>
          <pc:docMk/>
          <pc:sldMk cId="2357030989" sldId="4433"/>
        </pc:sldMkLst>
      </pc:sldChg>
      <pc:sldChg chg="del">
        <pc:chgData name="Srini Alavala" userId="bb485222-dae0-40b2-93da-29e5dae29ac7" providerId="ADAL" clId="{EFF29FA2-ADD0-4928-A69F-4CC72381AFF3}" dt="2020-12-09T15:36:12.619" v="14" actId="47"/>
        <pc:sldMkLst>
          <pc:docMk/>
          <pc:sldMk cId="1114839489" sldId="4434"/>
        </pc:sldMkLst>
      </pc:sldChg>
      <pc:sldChg chg="del">
        <pc:chgData name="Srini Alavala" userId="bb485222-dae0-40b2-93da-29e5dae29ac7" providerId="ADAL" clId="{EFF29FA2-ADD0-4928-A69F-4CC72381AFF3}" dt="2020-12-09T15:36:12.619" v="14" actId="47"/>
        <pc:sldMkLst>
          <pc:docMk/>
          <pc:sldMk cId="1049786036" sldId="4435"/>
        </pc:sldMkLst>
      </pc:sldChg>
      <pc:sldChg chg="del">
        <pc:chgData name="Srini Alavala" userId="bb485222-dae0-40b2-93da-29e5dae29ac7" providerId="ADAL" clId="{EFF29FA2-ADD0-4928-A69F-4CC72381AFF3}" dt="2020-12-09T15:36:12.619" v="14" actId="47"/>
        <pc:sldMkLst>
          <pc:docMk/>
          <pc:sldMk cId="2037322756" sldId="4554"/>
        </pc:sldMkLst>
      </pc:sldChg>
      <pc:sldChg chg="del">
        <pc:chgData name="Srini Alavala" userId="bb485222-dae0-40b2-93da-29e5dae29ac7" providerId="ADAL" clId="{EFF29FA2-ADD0-4928-A69F-4CC72381AFF3}" dt="2020-12-09T15:36:12.619" v="14" actId="47"/>
        <pc:sldMkLst>
          <pc:docMk/>
          <pc:sldMk cId="4096556490" sldId="8382"/>
        </pc:sldMkLst>
      </pc:sldChg>
      <pc:sldChg chg="del">
        <pc:chgData name="Srini Alavala" userId="bb485222-dae0-40b2-93da-29e5dae29ac7" providerId="ADAL" clId="{EFF29FA2-ADD0-4928-A69F-4CC72381AFF3}" dt="2020-12-09T15:36:12.619" v="14" actId="47"/>
        <pc:sldMkLst>
          <pc:docMk/>
          <pc:sldMk cId="4248767452" sldId="8386"/>
        </pc:sldMkLst>
      </pc:sldChg>
      <pc:sldChg chg="del">
        <pc:chgData name="Srini Alavala" userId="bb485222-dae0-40b2-93da-29e5dae29ac7" providerId="ADAL" clId="{EFF29FA2-ADD0-4928-A69F-4CC72381AFF3}" dt="2020-12-09T15:36:12.619" v="14" actId="47"/>
        <pc:sldMkLst>
          <pc:docMk/>
          <pc:sldMk cId="214359891" sldId="10200"/>
        </pc:sldMkLst>
      </pc:sldChg>
      <pc:sldChg chg="add del">
        <pc:chgData name="Srini Alavala" userId="bb485222-dae0-40b2-93da-29e5dae29ac7" providerId="ADAL" clId="{EFF29FA2-ADD0-4928-A69F-4CC72381AFF3}" dt="2020-12-09T15:35:31.213" v="13" actId="22"/>
        <pc:sldMkLst>
          <pc:docMk/>
          <pc:sldMk cId="199806180" sldId="10204"/>
        </pc:sldMkLst>
      </pc:sldChg>
      <pc:sldChg chg="del">
        <pc:chgData name="Srini Alavala" userId="bb485222-dae0-40b2-93da-29e5dae29ac7" providerId="ADAL" clId="{EFF29FA2-ADD0-4928-A69F-4CC72381AFF3}" dt="2020-12-09T15:36:12.619" v="14" actId="47"/>
        <pc:sldMkLst>
          <pc:docMk/>
          <pc:sldMk cId="3940211297" sldId="10629"/>
        </pc:sldMkLst>
      </pc:sldChg>
      <pc:sldChg chg="del">
        <pc:chgData name="Srini Alavala" userId="bb485222-dae0-40b2-93da-29e5dae29ac7" providerId="ADAL" clId="{EFF29FA2-ADD0-4928-A69F-4CC72381AFF3}" dt="2020-12-09T15:36:12.619" v="14" actId="47"/>
        <pc:sldMkLst>
          <pc:docMk/>
          <pc:sldMk cId="902162709" sldId="10630"/>
        </pc:sldMkLst>
      </pc:sldChg>
      <pc:sldChg chg="del">
        <pc:chgData name="Srini Alavala" userId="bb485222-dae0-40b2-93da-29e5dae29ac7" providerId="ADAL" clId="{EFF29FA2-ADD0-4928-A69F-4CC72381AFF3}" dt="2020-12-09T15:36:12.619" v="14" actId="47"/>
        <pc:sldMkLst>
          <pc:docMk/>
          <pc:sldMk cId="1117663767" sldId="10632"/>
        </pc:sldMkLst>
      </pc:sldChg>
      <pc:sldChg chg="del">
        <pc:chgData name="Srini Alavala" userId="bb485222-dae0-40b2-93da-29e5dae29ac7" providerId="ADAL" clId="{EFF29FA2-ADD0-4928-A69F-4CC72381AFF3}" dt="2020-12-09T15:36:12.619" v="14" actId="47"/>
        <pc:sldMkLst>
          <pc:docMk/>
          <pc:sldMk cId="2209975968" sldId="10644"/>
        </pc:sldMkLst>
      </pc:sldChg>
      <pc:sldChg chg="del">
        <pc:chgData name="Srini Alavala" userId="bb485222-dae0-40b2-93da-29e5dae29ac7" providerId="ADAL" clId="{EFF29FA2-ADD0-4928-A69F-4CC72381AFF3}" dt="2020-12-09T15:36:12.619" v="14" actId="47"/>
        <pc:sldMkLst>
          <pc:docMk/>
          <pc:sldMk cId="1467354560" sldId="10648"/>
        </pc:sldMkLst>
      </pc:sldChg>
      <pc:sldChg chg="del">
        <pc:chgData name="Srini Alavala" userId="bb485222-dae0-40b2-93da-29e5dae29ac7" providerId="ADAL" clId="{EFF29FA2-ADD0-4928-A69F-4CC72381AFF3}" dt="2020-12-09T15:33:43.542" v="10" actId="2696"/>
        <pc:sldMkLst>
          <pc:docMk/>
          <pc:sldMk cId="3064057651" sldId="10649"/>
        </pc:sldMkLst>
      </pc:sldChg>
      <pc:sldChg chg="del">
        <pc:chgData name="Srini Alavala" userId="bb485222-dae0-40b2-93da-29e5dae29ac7" providerId="ADAL" clId="{EFF29FA2-ADD0-4928-A69F-4CC72381AFF3}" dt="2020-12-09T15:36:12.619" v="14" actId="47"/>
        <pc:sldMkLst>
          <pc:docMk/>
          <pc:sldMk cId="876499077" sldId="10687"/>
        </pc:sldMkLst>
      </pc:sldChg>
      <pc:sldChg chg="del">
        <pc:chgData name="Srini Alavala" userId="bb485222-dae0-40b2-93da-29e5dae29ac7" providerId="ADAL" clId="{EFF29FA2-ADD0-4928-A69F-4CC72381AFF3}" dt="2020-12-09T15:36:12.619" v="14" actId="47"/>
        <pc:sldMkLst>
          <pc:docMk/>
          <pc:sldMk cId="163077097" sldId="10688"/>
        </pc:sldMkLst>
      </pc:sldChg>
      <pc:sldChg chg="del">
        <pc:chgData name="Srini Alavala" userId="bb485222-dae0-40b2-93da-29e5dae29ac7" providerId="ADAL" clId="{EFF29FA2-ADD0-4928-A69F-4CC72381AFF3}" dt="2020-12-09T15:36:12.619" v="14" actId="47"/>
        <pc:sldMkLst>
          <pc:docMk/>
          <pc:sldMk cId="1239867932" sldId="10691"/>
        </pc:sldMkLst>
      </pc:sldChg>
      <pc:sldChg chg="del">
        <pc:chgData name="Srini Alavala" userId="bb485222-dae0-40b2-93da-29e5dae29ac7" providerId="ADAL" clId="{EFF29FA2-ADD0-4928-A69F-4CC72381AFF3}" dt="2020-12-09T15:36:12.619" v="14" actId="47"/>
        <pc:sldMkLst>
          <pc:docMk/>
          <pc:sldMk cId="3587077877" sldId="10693"/>
        </pc:sldMkLst>
      </pc:sldChg>
      <pc:sldChg chg="del">
        <pc:chgData name="Srini Alavala" userId="bb485222-dae0-40b2-93da-29e5dae29ac7" providerId="ADAL" clId="{EFF29FA2-ADD0-4928-A69F-4CC72381AFF3}" dt="2020-12-09T15:36:12.619" v="14" actId="47"/>
        <pc:sldMkLst>
          <pc:docMk/>
          <pc:sldMk cId="4273338238" sldId="10694"/>
        </pc:sldMkLst>
      </pc:sldChg>
      <pc:sldChg chg="del">
        <pc:chgData name="Srini Alavala" userId="bb485222-dae0-40b2-93da-29e5dae29ac7" providerId="ADAL" clId="{EFF29FA2-ADD0-4928-A69F-4CC72381AFF3}" dt="2020-12-09T15:36:12.619" v="14" actId="47"/>
        <pc:sldMkLst>
          <pc:docMk/>
          <pc:sldMk cId="4113647355" sldId="10695"/>
        </pc:sldMkLst>
      </pc:sldChg>
      <pc:sldChg chg="del">
        <pc:chgData name="Srini Alavala" userId="bb485222-dae0-40b2-93da-29e5dae29ac7" providerId="ADAL" clId="{EFF29FA2-ADD0-4928-A69F-4CC72381AFF3}" dt="2020-12-09T15:36:12.619" v="14" actId="47"/>
        <pc:sldMkLst>
          <pc:docMk/>
          <pc:sldMk cId="2880981947" sldId="10696"/>
        </pc:sldMkLst>
      </pc:sldChg>
      <pc:sldChg chg="del">
        <pc:chgData name="Srini Alavala" userId="bb485222-dae0-40b2-93da-29e5dae29ac7" providerId="ADAL" clId="{EFF29FA2-ADD0-4928-A69F-4CC72381AFF3}" dt="2020-12-09T15:36:12.619" v="14" actId="47"/>
        <pc:sldMkLst>
          <pc:docMk/>
          <pc:sldMk cId="999720187" sldId="10697"/>
        </pc:sldMkLst>
      </pc:sldChg>
      <pc:sldChg chg="del">
        <pc:chgData name="Srini Alavala" userId="bb485222-dae0-40b2-93da-29e5dae29ac7" providerId="ADAL" clId="{EFF29FA2-ADD0-4928-A69F-4CC72381AFF3}" dt="2020-12-09T15:36:12.619" v="14" actId="47"/>
        <pc:sldMkLst>
          <pc:docMk/>
          <pc:sldMk cId="2943876298" sldId="10698"/>
        </pc:sldMkLst>
      </pc:sldChg>
      <pc:sldChg chg="del">
        <pc:chgData name="Srini Alavala" userId="bb485222-dae0-40b2-93da-29e5dae29ac7" providerId="ADAL" clId="{EFF29FA2-ADD0-4928-A69F-4CC72381AFF3}" dt="2020-12-09T15:36:12.619" v="14" actId="47"/>
        <pc:sldMkLst>
          <pc:docMk/>
          <pc:sldMk cId="1562134257" sldId="10699"/>
        </pc:sldMkLst>
      </pc:sldChg>
      <pc:sldChg chg="del">
        <pc:chgData name="Srini Alavala" userId="bb485222-dae0-40b2-93da-29e5dae29ac7" providerId="ADAL" clId="{EFF29FA2-ADD0-4928-A69F-4CC72381AFF3}" dt="2020-12-09T15:36:12.619" v="14" actId="47"/>
        <pc:sldMkLst>
          <pc:docMk/>
          <pc:sldMk cId="3679614504" sldId="10700"/>
        </pc:sldMkLst>
      </pc:sldChg>
      <pc:sldChg chg="del">
        <pc:chgData name="Srini Alavala" userId="bb485222-dae0-40b2-93da-29e5dae29ac7" providerId="ADAL" clId="{EFF29FA2-ADD0-4928-A69F-4CC72381AFF3}" dt="2020-12-09T15:36:12.619" v="14" actId="47"/>
        <pc:sldMkLst>
          <pc:docMk/>
          <pc:sldMk cId="2381687293" sldId="10728"/>
        </pc:sldMkLst>
      </pc:sldChg>
      <pc:sldChg chg="modSp add mod">
        <pc:chgData name="Srini Alavala" userId="bb485222-dae0-40b2-93da-29e5dae29ac7" providerId="ADAL" clId="{EFF29FA2-ADD0-4928-A69F-4CC72381AFF3}" dt="2020-12-09T15:32:38.621" v="9" actId="27636"/>
        <pc:sldMkLst>
          <pc:docMk/>
          <pc:sldMk cId="3444780447" sldId="10763"/>
        </pc:sldMkLst>
        <pc:spChg chg="mod">
          <ac:chgData name="Srini Alavala" userId="bb485222-dae0-40b2-93da-29e5dae29ac7" providerId="ADAL" clId="{EFF29FA2-ADD0-4928-A69F-4CC72381AFF3}" dt="2020-12-09T15:32:38.621" v="9" actId="27636"/>
          <ac:spMkLst>
            <pc:docMk/>
            <pc:sldMk cId="3444780447" sldId="10763"/>
            <ac:spMk id="2" creationId="{5CD1C558-81DE-456C-84EB-6D21791ECC1D}"/>
          </ac:spMkLst>
        </pc:spChg>
      </pc:sldChg>
      <pc:sldChg chg="del">
        <pc:chgData name="Srini Alavala" userId="bb485222-dae0-40b2-93da-29e5dae29ac7" providerId="ADAL" clId="{EFF29FA2-ADD0-4928-A69F-4CC72381AFF3}" dt="2020-12-09T15:36:12.619" v="14" actId="47"/>
        <pc:sldMkLst>
          <pc:docMk/>
          <pc:sldMk cId="3575194224" sldId="10766"/>
        </pc:sldMkLst>
      </pc:sldChg>
      <pc:sldChg chg="add">
        <pc:chgData name="Srini Alavala" userId="bb485222-dae0-40b2-93da-29e5dae29ac7" providerId="ADAL" clId="{EFF29FA2-ADD0-4928-A69F-4CC72381AFF3}" dt="2020-12-09T15:32:38.404" v="8" actId="22"/>
        <pc:sldMkLst>
          <pc:docMk/>
          <pc:sldMk cId="2066551558" sldId="10774"/>
        </pc:sldMkLst>
      </pc:sldChg>
      <pc:sldChg chg="del">
        <pc:chgData name="Srini Alavala" userId="bb485222-dae0-40b2-93da-29e5dae29ac7" providerId="ADAL" clId="{EFF29FA2-ADD0-4928-A69F-4CC72381AFF3}" dt="2020-12-09T15:36:12.619" v="14" actId="47"/>
        <pc:sldMkLst>
          <pc:docMk/>
          <pc:sldMk cId="4139115104" sldId="10809"/>
        </pc:sldMkLst>
      </pc:sldChg>
      <pc:sldChg chg="del">
        <pc:chgData name="Srini Alavala" userId="bb485222-dae0-40b2-93da-29e5dae29ac7" providerId="ADAL" clId="{EFF29FA2-ADD0-4928-A69F-4CC72381AFF3}" dt="2020-12-09T15:36:12.619" v="14" actId="47"/>
        <pc:sldMkLst>
          <pc:docMk/>
          <pc:sldMk cId="1290030651" sldId="10810"/>
        </pc:sldMkLst>
      </pc:sldChg>
      <pc:sldChg chg="del">
        <pc:chgData name="Srini Alavala" userId="bb485222-dae0-40b2-93da-29e5dae29ac7" providerId="ADAL" clId="{EFF29FA2-ADD0-4928-A69F-4CC72381AFF3}" dt="2020-12-09T15:36:12.619" v="14" actId="47"/>
        <pc:sldMkLst>
          <pc:docMk/>
          <pc:sldMk cId="2321389514" sldId="10811"/>
        </pc:sldMkLst>
      </pc:sldChg>
      <pc:sldChg chg="del">
        <pc:chgData name="Srini Alavala" userId="bb485222-dae0-40b2-93da-29e5dae29ac7" providerId="ADAL" clId="{EFF29FA2-ADD0-4928-A69F-4CC72381AFF3}" dt="2020-12-09T15:36:12.619" v="14" actId="47"/>
        <pc:sldMkLst>
          <pc:docMk/>
          <pc:sldMk cId="1659252177" sldId="10812"/>
        </pc:sldMkLst>
      </pc:sldChg>
      <pc:sldChg chg="del">
        <pc:chgData name="Srini Alavala" userId="bb485222-dae0-40b2-93da-29e5dae29ac7" providerId="ADAL" clId="{EFF29FA2-ADD0-4928-A69F-4CC72381AFF3}" dt="2020-12-09T15:36:12.619" v="14" actId="47"/>
        <pc:sldMkLst>
          <pc:docMk/>
          <pc:sldMk cId="2615238471" sldId="10813"/>
        </pc:sldMkLst>
      </pc:sldChg>
      <pc:sldChg chg="del">
        <pc:chgData name="Srini Alavala" userId="bb485222-dae0-40b2-93da-29e5dae29ac7" providerId="ADAL" clId="{EFF29FA2-ADD0-4928-A69F-4CC72381AFF3}" dt="2020-12-09T15:36:12.619" v="14" actId="47"/>
        <pc:sldMkLst>
          <pc:docMk/>
          <pc:sldMk cId="54989037" sldId="10814"/>
        </pc:sldMkLst>
      </pc:sldChg>
      <pc:sldChg chg="del">
        <pc:chgData name="Srini Alavala" userId="bb485222-dae0-40b2-93da-29e5dae29ac7" providerId="ADAL" clId="{EFF29FA2-ADD0-4928-A69F-4CC72381AFF3}" dt="2020-12-09T15:36:12.619" v="14" actId="47"/>
        <pc:sldMkLst>
          <pc:docMk/>
          <pc:sldMk cId="3327902553" sldId="10815"/>
        </pc:sldMkLst>
      </pc:sldChg>
      <pc:sldChg chg="ord">
        <pc:chgData name="Srini Alavala" userId="bb485222-dae0-40b2-93da-29e5dae29ac7" providerId="ADAL" clId="{EFF29FA2-ADD0-4928-A69F-4CC72381AFF3}" dt="2020-12-09T17:25:26.188" v="58"/>
        <pc:sldMkLst>
          <pc:docMk/>
          <pc:sldMk cId="1908870484" sldId="10820"/>
        </pc:sldMkLst>
      </pc:sldChg>
      <pc:sldChg chg="addSp modSp mod">
        <pc:chgData name="Srini Alavala" userId="bb485222-dae0-40b2-93da-29e5dae29ac7" providerId="ADAL" clId="{EFF29FA2-ADD0-4928-A69F-4CC72381AFF3}" dt="2020-12-09T15:46:24.132" v="56" actId="113"/>
        <pc:sldMkLst>
          <pc:docMk/>
          <pc:sldMk cId="1074056095" sldId="10824"/>
        </pc:sldMkLst>
        <pc:spChg chg="add mod">
          <ac:chgData name="Srini Alavala" userId="bb485222-dae0-40b2-93da-29e5dae29ac7" providerId="ADAL" clId="{EFF29FA2-ADD0-4928-A69F-4CC72381AFF3}" dt="2020-12-09T15:46:24.132" v="56" actId="113"/>
          <ac:spMkLst>
            <pc:docMk/>
            <pc:sldMk cId="1074056095" sldId="10824"/>
            <ac:spMk id="3" creationId="{EFCCF80B-4675-4AD8-B253-F7CDEFD4499A}"/>
          </ac:spMkLst>
        </pc:spChg>
        <pc:spChg chg="mod">
          <ac:chgData name="Srini Alavala" userId="bb485222-dae0-40b2-93da-29e5dae29ac7" providerId="ADAL" clId="{EFF29FA2-ADD0-4928-A69F-4CC72381AFF3}" dt="2020-12-09T15:45:40.673" v="20" actId="1076"/>
          <ac:spMkLst>
            <pc:docMk/>
            <pc:sldMk cId="1074056095" sldId="10824"/>
            <ac:spMk id="8" creationId="{FA55B026-FD57-4E19-B235-0E9A28C989F8}"/>
          </ac:spMkLst>
        </pc:spChg>
        <pc:spChg chg="mod">
          <ac:chgData name="Srini Alavala" userId="bb485222-dae0-40b2-93da-29e5dae29ac7" providerId="ADAL" clId="{EFF29FA2-ADD0-4928-A69F-4CC72381AFF3}" dt="2020-12-09T15:45:40.673" v="20" actId="1076"/>
          <ac:spMkLst>
            <pc:docMk/>
            <pc:sldMk cId="1074056095" sldId="10824"/>
            <ac:spMk id="9" creationId="{DD2D743E-943F-4D79-97D2-8546A95D558C}"/>
          </ac:spMkLst>
        </pc:spChg>
        <pc:spChg chg="mod">
          <ac:chgData name="Srini Alavala" userId="bb485222-dae0-40b2-93da-29e5dae29ac7" providerId="ADAL" clId="{EFF29FA2-ADD0-4928-A69F-4CC72381AFF3}" dt="2020-12-09T15:45:40.673" v="20" actId="1076"/>
          <ac:spMkLst>
            <pc:docMk/>
            <pc:sldMk cId="1074056095" sldId="10824"/>
            <ac:spMk id="10" creationId="{0D34336C-F1E1-45D8-812D-B40A972FE5FA}"/>
          </ac:spMkLst>
        </pc:spChg>
        <pc:spChg chg="mod">
          <ac:chgData name="Srini Alavala" userId="bb485222-dae0-40b2-93da-29e5dae29ac7" providerId="ADAL" clId="{EFF29FA2-ADD0-4928-A69F-4CC72381AFF3}" dt="2020-12-09T15:45:40.673" v="20" actId="1076"/>
          <ac:spMkLst>
            <pc:docMk/>
            <pc:sldMk cId="1074056095" sldId="10824"/>
            <ac:spMk id="11" creationId="{F898D682-757D-4ABF-B64F-38D051222E71}"/>
          </ac:spMkLst>
        </pc:spChg>
        <pc:spChg chg="mod">
          <ac:chgData name="Srini Alavala" userId="bb485222-dae0-40b2-93da-29e5dae29ac7" providerId="ADAL" clId="{EFF29FA2-ADD0-4928-A69F-4CC72381AFF3}" dt="2020-12-09T15:45:40.673" v="20" actId="1076"/>
          <ac:spMkLst>
            <pc:docMk/>
            <pc:sldMk cId="1074056095" sldId="10824"/>
            <ac:spMk id="12" creationId="{5A5CF185-B205-44DA-A066-EA3A0CF72D42}"/>
          </ac:spMkLst>
        </pc:spChg>
        <pc:grpChg chg="add mod">
          <ac:chgData name="Srini Alavala" userId="bb485222-dae0-40b2-93da-29e5dae29ac7" providerId="ADAL" clId="{EFF29FA2-ADD0-4928-A69F-4CC72381AFF3}" dt="2020-12-09T15:45:40.673" v="20" actId="1076"/>
          <ac:grpSpMkLst>
            <pc:docMk/>
            <pc:sldMk cId="1074056095" sldId="10824"/>
            <ac:grpSpMk id="5" creationId="{A0C49C78-68BF-4386-BFE4-663D04E2AD02}"/>
          </ac:grpSpMkLst>
        </pc:grpChg>
        <pc:grpChg chg="mod">
          <ac:chgData name="Srini Alavala" userId="bb485222-dae0-40b2-93da-29e5dae29ac7" providerId="ADAL" clId="{EFF29FA2-ADD0-4928-A69F-4CC72381AFF3}" dt="2020-12-09T15:45:40.673" v="20" actId="1076"/>
          <ac:grpSpMkLst>
            <pc:docMk/>
            <pc:sldMk cId="1074056095" sldId="10824"/>
            <ac:grpSpMk id="6" creationId="{12F6D46C-FE29-4940-A733-2B9A56A13B3F}"/>
          </ac:grpSpMkLst>
        </pc:grpChg>
        <pc:grpChg chg="mod">
          <ac:chgData name="Srini Alavala" userId="bb485222-dae0-40b2-93da-29e5dae29ac7" providerId="ADAL" clId="{EFF29FA2-ADD0-4928-A69F-4CC72381AFF3}" dt="2020-12-09T15:45:40.673" v="20" actId="1076"/>
          <ac:grpSpMkLst>
            <pc:docMk/>
            <pc:sldMk cId="1074056095" sldId="10824"/>
            <ac:grpSpMk id="7" creationId="{6AC3745A-BCDA-4EA8-9280-0A66201CA285}"/>
          </ac:grpSpMkLst>
        </pc:grpChg>
      </pc:sldChg>
      <pc:sldChg chg="del">
        <pc:chgData name="Srini Alavala" userId="bb485222-dae0-40b2-93da-29e5dae29ac7" providerId="ADAL" clId="{EFF29FA2-ADD0-4928-A69F-4CC72381AFF3}" dt="2020-12-09T15:31:35.859" v="2" actId="47"/>
        <pc:sldMkLst>
          <pc:docMk/>
          <pc:sldMk cId="4236507848" sldId="2076136152"/>
        </pc:sldMkLst>
      </pc:sldChg>
      <pc:sldChg chg="add">
        <pc:chgData name="Srini Alavala" userId="bb485222-dae0-40b2-93da-29e5dae29ac7" providerId="ADAL" clId="{EFF29FA2-ADD0-4928-A69F-4CC72381AFF3}" dt="2020-12-09T15:34:35.025" v="11" actId="22"/>
        <pc:sldMkLst>
          <pc:docMk/>
          <pc:sldMk cId="1740215443" sldId="2076137065"/>
        </pc:sldMkLst>
      </pc:sldChg>
      <pc:sldChg chg="add">
        <pc:chgData name="Srini Alavala" userId="bb485222-dae0-40b2-93da-29e5dae29ac7" providerId="ADAL" clId="{EFF29FA2-ADD0-4928-A69F-4CC72381AFF3}" dt="2020-12-09T15:34:35.025" v="11" actId="22"/>
        <pc:sldMkLst>
          <pc:docMk/>
          <pc:sldMk cId="3503818813" sldId="2076137066"/>
        </pc:sldMkLst>
      </pc:sldChg>
      <pc:sldChg chg="add">
        <pc:chgData name="Srini Alavala" userId="bb485222-dae0-40b2-93da-29e5dae29ac7" providerId="ADAL" clId="{EFF29FA2-ADD0-4928-A69F-4CC72381AFF3}" dt="2020-12-09T15:32:38.404" v="8" actId="22"/>
        <pc:sldMkLst>
          <pc:docMk/>
          <pc:sldMk cId="3195660720" sldId="2076137069"/>
        </pc:sldMkLst>
      </pc:sldChg>
      <pc:sldMasterChg chg="addSldLayout delSldLayout modSldLayout">
        <pc:chgData name="Srini Alavala" userId="bb485222-dae0-40b2-93da-29e5dae29ac7" providerId="ADAL" clId="{EFF29FA2-ADD0-4928-A69F-4CC72381AFF3}" dt="2020-12-09T15:36:12.619" v="14" actId="47"/>
        <pc:sldMasterMkLst>
          <pc:docMk/>
          <pc:sldMasterMk cId="2248992159" sldId="2147483706"/>
        </pc:sldMasterMkLst>
        <pc:sldLayoutChg chg="del">
          <pc:chgData name="Srini Alavala" userId="bb485222-dae0-40b2-93da-29e5dae29ac7" providerId="ADAL" clId="{EFF29FA2-ADD0-4928-A69F-4CC72381AFF3}" dt="2020-12-09T15:36:12.619" v="14" actId="47"/>
          <pc:sldLayoutMkLst>
            <pc:docMk/>
            <pc:sldMasterMk cId="2248992159" sldId="2147483706"/>
            <pc:sldLayoutMk cId="621152027" sldId="2147483734"/>
          </pc:sldLayoutMkLst>
        </pc:sldLayoutChg>
        <pc:sldLayoutChg chg="del">
          <pc:chgData name="Srini Alavala" userId="bb485222-dae0-40b2-93da-29e5dae29ac7" providerId="ADAL" clId="{EFF29FA2-ADD0-4928-A69F-4CC72381AFF3}" dt="2020-12-09T15:36:12.619" v="14" actId="47"/>
          <pc:sldLayoutMkLst>
            <pc:docMk/>
            <pc:sldMasterMk cId="2248992159" sldId="2147483706"/>
            <pc:sldLayoutMk cId="1756374109" sldId="2147483735"/>
          </pc:sldLayoutMkLst>
        </pc:sldLayoutChg>
        <pc:sldLayoutChg chg="add mod">
          <pc:chgData name="Srini Alavala" userId="bb485222-dae0-40b2-93da-29e5dae29ac7" providerId="ADAL" clId="{EFF29FA2-ADD0-4928-A69F-4CC72381AFF3}" dt="2020-12-09T15:32:38.404" v="8" actId="22"/>
          <pc:sldLayoutMkLst>
            <pc:docMk/>
            <pc:sldMasterMk cId="2248992159" sldId="2147483706"/>
            <pc:sldLayoutMk cId="2770147735" sldId="2147483741"/>
          </pc:sldLayoutMkLst>
        </pc:sldLayoutChg>
        <pc:sldLayoutChg chg="add mod">
          <pc:chgData name="Srini Alavala" userId="bb485222-dae0-40b2-93da-29e5dae29ac7" providerId="ADAL" clId="{EFF29FA2-ADD0-4928-A69F-4CC72381AFF3}" dt="2020-12-09T15:34:35.025" v="11" actId="22"/>
          <pc:sldLayoutMkLst>
            <pc:docMk/>
            <pc:sldMasterMk cId="2248992159" sldId="2147483706"/>
            <pc:sldLayoutMk cId="2649140175" sldId="2147483742"/>
          </pc:sldLayoutMkLst>
        </pc:sldLayoutChg>
      </pc:sldMasterChg>
    </pc:docChg>
  </pc:docChgLst>
  <pc:docChgLst>
    <pc:chgData name="Srini Alavala" userId="bb485222-dae0-40b2-93da-29e5dae29ac7" providerId="ADAL" clId="{E8C6E0BE-2446-4205-BE5D-AF1F2C68170E}"/>
    <pc:docChg chg="undo custSel mod addSld delSld modSld sldOrd modSection">
      <pc:chgData name="Srini Alavala" userId="bb485222-dae0-40b2-93da-29e5dae29ac7" providerId="ADAL" clId="{E8C6E0BE-2446-4205-BE5D-AF1F2C68170E}" dt="2020-08-12T03:27:12.073" v="308"/>
      <pc:docMkLst>
        <pc:docMk/>
      </pc:docMkLst>
      <pc:sldChg chg="add">
        <pc:chgData name="Srini Alavala" userId="bb485222-dae0-40b2-93da-29e5dae29ac7" providerId="ADAL" clId="{E8C6E0BE-2446-4205-BE5D-AF1F2C68170E}" dt="2020-08-12T02:54:29.146" v="0" actId="22"/>
        <pc:sldMkLst>
          <pc:docMk/>
          <pc:sldMk cId="12783676" sldId="4238"/>
        </pc:sldMkLst>
      </pc:sldChg>
      <pc:sldChg chg="add del">
        <pc:chgData name="Srini Alavala" userId="bb485222-dae0-40b2-93da-29e5dae29ac7" providerId="ADAL" clId="{E8C6E0BE-2446-4205-BE5D-AF1F2C68170E}" dt="2020-08-12T03:16:42.216" v="280" actId="22"/>
        <pc:sldMkLst>
          <pc:docMk/>
          <pc:sldMk cId="1441126179" sldId="10635"/>
        </pc:sldMkLst>
      </pc:sldChg>
      <pc:sldChg chg="add del">
        <pc:chgData name="Srini Alavala" userId="bb485222-dae0-40b2-93da-29e5dae29ac7" providerId="ADAL" clId="{E8C6E0BE-2446-4205-BE5D-AF1F2C68170E}" dt="2020-08-12T03:16:42.216" v="280" actId="22"/>
        <pc:sldMkLst>
          <pc:docMk/>
          <pc:sldMk cId="533853352" sldId="10692"/>
        </pc:sldMkLst>
      </pc:sldChg>
      <pc:sldChg chg="add">
        <pc:chgData name="Srini Alavala" userId="bb485222-dae0-40b2-93da-29e5dae29ac7" providerId="ADAL" clId="{E8C6E0BE-2446-4205-BE5D-AF1F2C68170E}" dt="2020-08-12T02:54:29.146" v="0" actId="22"/>
        <pc:sldMkLst>
          <pc:docMk/>
          <pc:sldMk cId="2381687293" sldId="10728"/>
        </pc:sldMkLst>
      </pc:sldChg>
      <pc:sldChg chg="add">
        <pc:chgData name="Srini Alavala" userId="bb485222-dae0-40b2-93da-29e5dae29ac7" providerId="ADAL" clId="{E8C6E0BE-2446-4205-BE5D-AF1F2C68170E}" dt="2020-08-12T02:54:29.146" v="0" actId="22"/>
        <pc:sldMkLst>
          <pc:docMk/>
          <pc:sldMk cId="3575194224" sldId="10766"/>
        </pc:sldMkLst>
      </pc:sldChg>
      <pc:sldChg chg="modSp add mod">
        <pc:chgData name="Srini Alavala" userId="bb485222-dae0-40b2-93da-29e5dae29ac7" providerId="ADAL" clId="{E8C6E0BE-2446-4205-BE5D-AF1F2C68170E}" dt="2020-08-12T02:54:29.502" v="4" actId="27636"/>
        <pc:sldMkLst>
          <pc:docMk/>
          <pc:sldMk cId="4139115104" sldId="10809"/>
        </pc:sldMkLst>
        <pc:spChg chg="mod">
          <ac:chgData name="Srini Alavala" userId="bb485222-dae0-40b2-93da-29e5dae29ac7" providerId="ADAL" clId="{E8C6E0BE-2446-4205-BE5D-AF1F2C68170E}" dt="2020-08-12T02:54:29.500" v="3" actId="27636"/>
          <ac:spMkLst>
            <pc:docMk/>
            <pc:sldMk cId="4139115104" sldId="10809"/>
            <ac:spMk id="2" creationId="{A7358A6F-F3ED-41BB-BFD4-EE247AF3842E}"/>
          </ac:spMkLst>
        </pc:spChg>
        <pc:spChg chg="mod">
          <ac:chgData name="Srini Alavala" userId="bb485222-dae0-40b2-93da-29e5dae29ac7" providerId="ADAL" clId="{E8C6E0BE-2446-4205-BE5D-AF1F2C68170E}" dt="2020-08-12T02:54:29.502" v="4" actId="27636"/>
          <ac:spMkLst>
            <pc:docMk/>
            <pc:sldMk cId="4139115104" sldId="10809"/>
            <ac:spMk id="3" creationId="{B1F0F26E-9851-4AEF-BDE9-9494CE227A1C}"/>
          </ac:spMkLst>
        </pc:spChg>
      </pc:sldChg>
      <pc:sldChg chg="modSp add mod">
        <pc:chgData name="Srini Alavala" userId="bb485222-dae0-40b2-93da-29e5dae29ac7" providerId="ADAL" clId="{E8C6E0BE-2446-4205-BE5D-AF1F2C68170E}" dt="2020-08-12T02:54:29.340" v="1" actId="27636"/>
        <pc:sldMkLst>
          <pc:docMk/>
          <pc:sldMk cId="1290030651" sldId="10810"/>
        </pc:sldMkLst>
        <pc:spChg chg="mod">
          <ac:chgData name="Srini Alavala" userId="bb485222-dae0-40b2-93da-29e5dae29ac7" providerId="ADAL" clId="{E8C6E0BE-2446-4205-BE5D-AF1F2C68170E}" dt="2020-08-12T02:54:29.340" v="1" actId="27636"/>
          <ac:spMkLst>
            <pc:docMk/>
            <pc:sldMk cId="1290030651" sldId="10810"/>
            <ac:spMk id="3" creationId="{8336200E-78C5-4A15-B150-C14799483958}"/>
          </ac:spMkLst>
        </pc:spChg>
      </pc:sldChg>
      <pc:sldChg chg="add">
        <pc:chgData name="Srini Alavala" userId="bb485222-dae0-40b2-93da-29e5dae29ac7" providerId="ADAL" clId="{E8C6E0BE-2446-4205-BE5D-AF1F2C68170E}" dt="2020-08-12T02:54:29.146" v="0" actId="22"/>
        <pc:sldMkLst>
          <pc:docMk/>
          <pc:sldMk cId="2321389514" sldId="10811"/>
        </pc:sldMkLst>
      </pc:sldChg>
      <pc:sldChg chg="modSp add mod">
        <pc:chgData name="Srini Alavala" userId="bb485222-dae0-40b2-93da-29e5dae29ac7" providerId="ADAL" clId="{E8C6E0BE-2446-4205-BE5D-AF1F2C68170E}" dt="2020-08-12T02:54:29.478" v="2" actId="27636"/>
        <pc:sldMkLst>
          <pc:docMk/>
          <pc:sldMk cId="1659252177" sldId="10812"/>
        </pc:sldMkLst>
        <pc:spChg chg="mod">
          <ac:chgData name="Srini Alavala" userId="bb485222-dae0-40b2-93da-29e5dae29ac7" providerId="ADAL" clId="{E8C6E0BE-2446-4205-BE5D-AF1F2C68170E}" dt="2020-08-12T02:54:29.478" v="2" actId="27636"/>
          <ac:spMkLst>
            <pc:docMk/>
            <pc:sldMk cId="1659252177" sldId="10812"/>
            <ac:spMk id="3" creationId="{52D4FD79-BBD9-4FB5-9124-536C9EE913DE}"/>
          </ac:spMkLst>
        </pc:spChg>
      </pc:sldChg>
      <pc:sldChg chg="add">
        <pc:chgData name="Srini Alavala" userId="bb485222-dae0-40b2-93da-29e5dae29ac7" providerId="ADAL" clId="{E8C6E0BE-2446-4205-BE5D-AF1F2C68170E}" dt="2020-08-12T02:54:29.146" v="0" actId="22"/>
        <pc:sldMkLst>
          <pc:docMk/>
          <pc:sldMk cId="2615238471" sldId="10813"/>
        </pc:sldMkLst>
      </pc:sldChg>
      <pc:sldChg chg="add">
        <pc:chgData name="Srini Alavala" userId="bb485222-dae0-40b2-93da-29e5dae29ac7" providerId="ADAL" clId="{E8C6E0BE-2446-4205-BE5D-AF1F2C68170E}" dt="2020-08-12T02:54:29.146" v="0" actId="22"/>
        <pc:sldMkLst>
          <pc:docMk/>
          <pc:sldMk cId="54989037" sldId="10814"/>
        </pc:sldMkLst>
      </pc:sldChg>
      <pc:sldChg chg="add">
        <pc:chgData name="Srini Alavala" userId="bb485222-dae0-40b2-93da-29e5dae29ac7" providerId="ADAL" clId="{E8C6E0BE-2446-4205-BE5D-AF1F2C68170E}" dt="2020-08-12T02:54:29.146" v="0" actId="22"/>
        <pc:sldMkLst>
          <pc:docMk/>
          <pc:sldMk cId="3327902553" sldId="10815"/>
        </pc:sldMkLst>
      </pc:sldChg>
      <pc:sldChg chg="modSp new mod ord modClrScheme chgLayout">
        <pc:chgData name="Srini Alavala" userId="bb485222-dae0-40b2-93da-29e5dae29ac7" providerId="ADAL" clId="{E8C6E0BE-2446-4205-BE5D-AF1F2C68170E}" dt="2020-08-12T03:10:36.508" v="261"/>
        <pc:sldMkLst>
          <pc:docMk/>
          <pc:sldMk cId="323843529" sldId="10816"/>
        </pc:sldMkLst>
        <pc:spChg chg="mod">
          <ac:chgData name="Srini Alavala" userId="bb485222-dae0-40b2-93da-29e5dae29ac7" providerId="ADAL" clId="{E8C6E0BE-2446-4205-BE5D-AF1F2C68170E}" dt="2020-08-12T02:58:57.686" v="168" actId="26606"/>
          <ac:spMkLst>
            <pc:docMk/>
            <pc:sldMk cId="323843529" sldId="10816"/>
            <ac:spMk id="2" creationId="{C81C7855-FA55-47D5-93CB-D0D652AA534A}"/>
          </ac:spMkLst>
        </pc:spChg>
        <pc:spChg chg="mod">
          <ac:chgData name="Srini Alavala" userId="bb485222-dae0-40b2-93da-29e5dae29ac7" providerId="ADAL" clId="{E8C6E0BE-2446-4205-BE5D-AF1F2C68170E}" dt="2020-08-12T03:00:11.459" v="186" actId="207"/>
          <ac:spMkLst>
            <pc:docMk/>
            <pc:sldMk cId="323843529" sldId="10816"/>
            <ac:spMk id="3" creationId="{972DE8E5-8DAA-422B-92C7-7002FC28DCB2}"/>
          </ac:spMkLst>
        </pc:spChg>
      </pc:sldChg>
      <pc:sldChg chg="addSp delSp modSp new mod ord">
        <pc:chgData name="Srini Alavala" userId="bb485222-dae0-40b2-93da-29e5dae29ac7" providerId="ADAL" clId="{E8C6E0BE-2446-4205-BE5D-AF1F2C68170E}" dt="2020-08-12T03:21:11.678" v="293" actId="1076"/>
        <pc:sldMkLst>
          <pc:docMk/>
          <pc:sldMk cId="766144829" sldId="10817"/>
        </pc:sldMkLst>
        <pc:spChg chg="add del mod">
          <ac:chgData name="Srini Alavala" userId="bb485222-dae0-40b2-93da-29e5dae29ac7" providerId="ADAL" clId="{E8C6E0BE-2446-4205-BE5D-AF1F2C68170E}" dt="2020-08-12T03:21:11.678" v="293" actId="1076"/>
          <ac:spMkLst>
            <pc:docMk/>
            <pc:sldMk cId="766144829" sldId="10817"/>
            <ac:spMk id="2" creationId="{A8DB56AB-1959-430B-939E-41685517A4E3}"/>
          </ac:spMkLst>
        </pc:spChg>
        <pc:spChg chg="del">
          <ac:chgData name="Srini Alavala" userId="bb485222-dae0-40b2-93da-29e5dae29ac7" providerId="ADAL" clId="{E8C6E0BE-2446-4205-BE5D-AF1F2C68170E}" dt="2020-08-12T03:05:33.688" v="224" actId="478"/>
          <ac:spMkLst>
            <pc:docMk/>
            <pc:sldMk cId="766144829" sldId="10817"/>
            <ac:spMk id="3" creationId="{DC99DA8A-4BEF-45C7-BBF8-D3910347A882}"/>
          </ac:spMkLst>
        </pc:spChg>
        <pc:spChg chg="add del mod">
          <ac:chgData name="Srini Alavala" userId="bb485222-dae0-40b2-93da-29e5dae29ac7" providerId="ADAL" clId="{E8C6E0BE-2446-4205-BE5D-AF1F2C68170E}" dt="2020-08-12T03:20:51.776" v="288" actId="478"/>
          <ac:spMkLst>
            <pc:docMk/>
            <pc:sldMk cId="766144829" sldId="10817"/>
            <ac:spMk id="7" creationId="{30F1450A-E1EC-4D59-B8C7-208EC48310F2}"/>
          </ac:spMkLst>
        </pc:spChg>
        <pc:picChg chg="add mod">
          <ac:chgData name="Srini Alavala" userId="bb485222-dae0-40b2-93da-29e5dae29ac7" providerId="ADAL" clId="{E8C6E0BE-2446-4205-BE5D-AF1F2C68170E}" dt="2020-08-12T03:05:40.143" v="225" actId="1076"/>
          <ac:picMkLst>
            <pc:docMk/>
            <pc:sldMk cId="766144829" sldId="10817"/>
            <ac:picMk id="5" creationId="{9B72F83E-4AA6-4D76-A4D6-6DB3DE59B57D}"/>
          </ac:picMkLst>
        </pc:picChg>
      </pc:sldChg>
      <pc:sldChg chg="add ord">
        <pc:chgData name="Srini Alavala" userId="bb485222-dae0-40b2-93da-29e5dae29ac7" providerId="ADAL" clId="{E8C6E0BE-2446-4205-BE5D-AF1F2C68170E}" dt="2020-08-12T03:14:12.775" v="273"/>
        <pc:sldMkLst>
          <pc:docMk/>
          <pc:sldMk cId="2061310041" sldId="10818"/>
        </pc:sldMkLst>
      </pc:sldChg>
      <pc:sldChg chg="addSp delSp modSp new del mod">
        <pc:chgData name="Srini Alavala" userId="bb485222-dae0-40b2-93da-29e5dae29ac7" providerId="ADAL" clId="{E8C6E0BE-2446-4205-BE5D-AF1F2C68170E}" dt="2020-08-12T03:14:53.139" v="278" actId="47"/>
        <pc:sldMkLst>
          <pc:docMk/>
          <pc:sldMk cId="2489165155" sldId="10819"/>
        </pc:sldMkLst>
        <pc:spChg chg="mod">
          <ac:chgData name="Srini Alavala" userId="bb485222-dae0-40b2-93da-29e5dae29ac7" providerId="ADAL" clId="{E8C6E0BE-2446-4205-BE5D-AF1F2C68170E}" dt="2020-08-12T03:09:58.761" v="259" actId="20577"/>
          <ac:spMkLst>
            <pc:docMk/>
            <pc:sldMk cId="2489165155" sldId="10819"/>
            <ac:spMk id="2" creationId="{7ADAFD10-606B-448C-BAB5-CD07DBE38236}"/>
          </ac:spMkLst>
        </pc:spChg>
        <pc:spChg chg="del">
          <ac:chgData name="Srini Alavala" userId="bb485222-dae0-40b2-93da-29e5dae29ac7" providerId="ADAL" clId="{E8C6E0BE-2446-4205-BE5D-AF1F2C68170E}" dt="2020-08-12T03:09:45.569" v="231" actId="478"/>
          <ac:spMkLst>
            <pc:docMk/>
            <pc:sldMk cId="2489165155" sldId="10819"/>
            <ac:spMk id="3" creationId="{15802170-4148-4264-842E-1DAA9DA5271E}"/>
          </ac:spMkLst>
        </pc:spChg>
        <pc:picChg chg="add">
          <ac:chgData name="Srini Alavala" userId="bb485222-dae0-40b2-93da-29e5dae29ac7" providerId="ADAL" clId="{E8C6E0BE-2446-4205-BE5D-AF1F2C68170E}" dt="2020-08-12T03:09:41.357" v="230" actId="22"/>
          <ac:picMkLst>
            <pc:docMk/>
            <pc:sldMk cId="2489165155" sldId="10819"/>
            <ac:picMk id="5" creationId="{46F5E8AA-DA27-4A02-9F41-29CB625EF131}"/>
          </ac:picMkLst>
        </pc:picChg>
      </pc:sldChg>
      <pc:sldChg chg="addSp delSp modSp new mod ord modClrScheme chgLayout">
        <pc:chgData name="Srini Alavala" userId="bb485222-dae0-40b2-93da-29e5dae29ac7" providerId="ADAL" clId="{E8C6E0BE-2446-4205-BE5D-AF1F2C68170E}" dt="2020-08-12T03:14:32.645" v="277"/>
        <pc:sldMkLst>
          <pc:docMk/>
          <pc:sldMk cId="1908870484" sldId="10820"/>
        </pc:sldMkLst>
        <pc:spChg chg="del">
          <ac:chgData name="Srini Alavala" userId="bb485222-dae0-40b2-93da-29e5dae29ac7" providerId="ADAL" clId="{E8C6E0BE-2446-4205-BE5D-AF1F2C68170E}" dt="2020-08-12T03:13:37.602" v="271" actId="26606"/>
          <ac:spMkLst>
            <pc:docMk/>
            <pc:sldMk cId="1908870484" sldId="10820"/>
            <ac:spMk id="2" creationId="{CAA754E4-4FCB-47B4-B0F0-834F006E91A0}"/>
          </ac:spMkLst>
        </pc:spChg>
        <pc:spChg chg="del">
          <ac:chgData name="Srini Alavala" userId="bb485222-dae0-40b2-93da-29e5dae29ac7" providerId="ADAL" clId="{E8C6E0BE-2446-4205-BE5D-AF1F2C68170E}" dt="2020-08-12T03:13:19.971" v="269" actId="478"/>
          <ac:spMkLst>
            <pc:docMk/>
            <pc:sldMk cId="1908870484" sldId="10820"/>
            <ac:spMk id="3" creationId="{102222ED-155F-4BC5-962B-7C14ADF3D3CA}"/>
          </ac:spMkLst>
        </pc:spChg>
        <pc:picChg chg="add mod">
          <ac:chgData name="Srini Alavala" userId="bb485222-dae0-40b2-93da-29e5dae29ac7" providerId="ADAL" clId="{E8C6E0BE-2446-4205-BE5D-AF1F2C68170E}" dt="2020-08-12T03:13:37.602" v="271" actId="26606"/>
          <ac:picMkLst>
            <pc:docMk/>
            <pc:sldMk cId="1908870484" sldId="10820"/>
            <ac:picMk id="5" creationId="{B0114543-AC3D-4F0A-B44B-2A32C342BD6D}"/>
          </ac:picMkLst>
        </pc:picChg>
      </pc:sldChg>
      <pc:sldChg chg="add">
        <pc:chgData name="Srini Alavala" userId="bb485222-dae0-40b2-93da-29e5dae29ac7" providerId="ADAL" clId="{E8C6E0BE-2446-4205-BE5D-AF1F2C68170E}" dt="2020-08-12T03:16:55.629" v="281" actId="22"/>
        <pc:sldMkLst>
          <pc:docMk/>
          <pc:sldMk cId="2702228245" sldId="10821"/>
        </pc:sldMkLst>
      </pc:sldChg>
      <pc:sldChg chg="add ord">
        <pc:chgData name="Srini Alavala" userId="bb485222-dae0-40b2-93da-29e5dae29ac7" providerId="ADAL" clId="{E8C6E0BE-2446-4205-BE5D-AF1F2C68170E}" dt="2020-08-12T03:27:12.073" v="308"/>
        <pc:sldMkLst>
          <pc:docMk/>
          <pc:sldMk cId="2998669689" sldId="10822"/>
        </pc:sldMkLst>
      </pc:sldChg>
      <pc:sldChg chg="addSp delSp modSp new mod">
        <pc:chgData name="Srini Alavala" userId="bb485222-dae0-40b2-93da-29e5dae29ac7" providerId="ADAL" clId="{E8C6E0BE-2446-4205-BE5D-AF1F2C68170E}" dt="2020-08-12T03:25:10.359" v="305" actId="14100"/>
        <pc:sldMkLst>
          <pc:docMk/>
          <pc:sldMk cId="751153423" sldId="10823"/>
        </pc:sldMkLst>
        <pc:spChg chg="del">
          <ac:chgData name="Srini Alavala" userId="bb485222-dae0-40b2-93da-29e5dae29ac7" providerId="ADAL" clId="{E8C6E0BE-2446-4205-BE5D-AF1F2C68170E}" dt="2020-08-12T03:24:59.785" v="302" actId="478"/>
          <ac:spMkLst>
            <pc:docMk/>
            <pc:sldMk cId="751153423" sldId="10823"/>
            <ac:spMk id="2" creationId="{EDC2A6F2-CAD2-42C4-9B35-7C6A0A8924F0}"/>
          </ac:spMkLst>
        </pc:spChg>
        <pc:spChg chg="del">
          <ac:chgData name="Srini Alavala" userId="bb485222-dae0-40b2-93da-29e5dae29ac7" providerId="ADAL" clId="{E8C6E0BE-2446-4205-BE5D-AF1F2C68170E}" dt="2020-08-12T03:24:29.616" v="297" actId="478"/>
          <ac:spMkLst>
            <pc:docMk/>
            <pc:sldMk cId="751153423" sldId="10823"/>
            <ac:spMk id="3" creationId="{1C3EE8A8-0B03-4E77-9CB6-6839D902F212}"/>
          </ac:spMkLst>
        </pc:spChg>
        <pc:picChg chg="add mod">
          <ac:chgData name="Srini Alavala" userId="bb485222-dae0-40b2-93da-29e5dae29ac7" providerId="ADAL" clId="{E8C6E0BE-2446-4205-BE5D-AF1F2C68170E}" dt="2020-08-12T03:25:10.359" v="305" actId="14100"/>
          <ac:picMkLst>
            <pc:docMk/>
            <pc:sldMk cId="751153423" sldId="10823"/>
            <ac:picMk id="5" creationId="{319FFA66-3BCA-44A4-A81B-39780379ADED}"/>
          </ac:picMkLst>
        </pc:picChg>
      </pc:sldChg>
      <pc:sldChg chg="new del">
        <pc:chgData name="Srini Alavala" userId="bb485222-dae0-40b2-93da-29e5dae29ac7" providerId="ADAL" clId="{E8C6E0BE-2446-4205-BE5D-AF1F2C68170E}" dt="2020-08-12T03:24:20.014" v="295" actId="680"/>
        <pc:sldMkLst>
          <pc:docMk/>
          <pc:sldMk cId="3261823492" sldId="10823"/>
        </pc:sldMkLst>
      </pc:sldChg>
      <pc:sldChg chg="add">
        <pc:chgData name="Srini Alavala" userId="bb485222-dae0-40b2-93da-29e5dae29ac7" providerId="ADAL" clId="{E8C6E0BE-2446-4205-BE5D-AF1F2C68170E}" dt="2020-08-12T03:26:21.049" v="306" actId="22"/>
        <pc:sldMkLst>
          <pc:docMk/>
          <pc:sldMk cId="1074056095" sldId="10824"/>
        </pc:sldMkLst>
      </pc:sldChg>
      <pc:sldMasterChg chg="addSldLayout">
        <pc:chgData name="Srini Alavala" userId="bb485222-dae0-40b2-93da-29e5dae29ac7" providerId="ADAL" clId="{E8C6E0BE-2446-4205-BE5D-AF1F2C68170E}" dt="2020-08-12T02:54:29.146" v="0" actId="22"/>
        <pc:sldMasterMkLst>
          <pc:docMk/>
          <pc:sldMasterMk cId="2248992159" sldId="2147483706"/>
        </pc:sldMasterMkLst>
        <pc:sldLayoutChg chg="add">
          <pc:chgData name="Srini Alavala" userId="bb485222-dae0-40b2-93da-29e5dae29ac7" providerId="ADAL" clId="{E8C6E0BE-2446-4205-BE5D-AF1F2C68170E}" dt="2020-08-12T02:54:29.146" v="0" actId="22"/>
          <pc:sldLayoutMkLst>
            <pc:docMk/>
            <pc:sldMasterMk cId="2248992159" sldId="2147483706"/>
            <pc:sldLayoutMk cId="1756374109" sldId="2147483735"/>
          </pc:sldLayoutMkLst>
        </pc:sldLayoutChg>
        <pc:sldLayoutChg chg="add replId">
          <pc:chgData name="Srini Alavala" userId="bb485222-dae0-40b2-93da-29e5dae29ac7" providerId="ADAL" clId="{E8C6E0BE-2446-4205-BE5D-AF1F2C68170E}" dt="2020-08-12T02:54:29.146" v="0" actId="22"/>
          <pc:sldLayoutMkLst>
            <pc:docMk/>
            <pc:sldMasterMk cId="2248992159" sldId="2147483706"/>
            <pc:sldLayoutMk cId="3224230645" sldId="2147483736"/>
          </pc:sldLayoutMkLst>
        </pc:sldLayoutChg>
        <pc:sldLayoutChg chg="add replId">
          <pc:chgData name="Srini Alavala" userId="bb485222-dae0-40b2-93da-29e5dae29ac7" providerId="ADAL" clId="{E8C6E0BE-2446-4205-BE5D-AF1F2C68170E}" dt="2020-08-12T02:54:29.146" v="0" actId="22"/>
          <pc:sldLayoutMkLst>
            <pc:docMk/>
            <pc:sldMasterMk cId="2248992159" sldId="2147483706"/>
            <pc:sldLayoutMk cId="582765854" sldId="214748373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8E2607-C4A4-4F2A-AB32-58FDFBF098AC}" type="datetimeFigureOut">
              <a:rPr lang="en-US" smtClean="0"/>
              <a:t>12/9/2020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160074-8563-4F84-946D-F1435DF22C42}" type="slidenum">
              <a:rPr lang="en-US" smtClean="0"/>
              <a:t>‹#›</a:t>
            </a:fld>
            <a:endParaRPr lang="en-US"/>
          </a:p>
        </p:txBody>
      </p:sp>
    </p:spTree>
    <p:extLst>
      <p:ext uri="{BB962C8B-B14F-4D97-AF65-F5344CB8AC3E}">
        <p14:creationId xmlns:p14="http://schemas.microsoft.com/office/powerpoint/2010/main" val="194479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6EF678-834A-48C3-A149-68FB38FF4B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60476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dirty="0">
                <a:latin typeface="Segoe UI Light" pitchFamily="34" charset="0"/>
              </a:rPr>
              <a:t>Migration guide</a:t>
            </a:r>
          </a:p>
          <a:p>
            <a:r>
              <a:rPr lang="en-US" sz="1400" dirty="0">
                <a:latin typeface="Segoe UI Light" pitchFamily="34" charset="0"/>
              </a:rPr>
              <a:t>Provides prescriptive guidance on how to do migrations. Customers have access to case studies of migrations that other customers already did. Customers will also find a list of partners that they can contact to get assistance to do migrations.</a:t>
            </a:r>
          </a:p>
          <a:p>
            <a:endParaRPr lang="en-US" sz="1400" dirty="0">
              <a:latin typeface="Segoe UI Light" pitchFamily="34" charset="0"/>
            </a:endParaRPr>
          </a:p>
          <a:p>
            <a:r>
              <a:rPr lang="en-US" sz="1400" b="1" dirty="0">
                <a:latin typeface="Segoe UI Light" pitchFamily="34" charset="0"/>
              </a:rPr>
              <a:t>DMS</a:t>
            </a:r>
          </a:p>
          <a:p>
            <a:r>
              <a:rPr lang="en-US" sz="1400" dirty="0">
                <a:latin typeface="Segoe UI Light" pitchFamily="34" charset="0"/>
              </a:rPr>
              <a:t>As organizations look to optimize their IT infrastructure to have more time and resources to focus on business transformation, Microsoft is committed to accelerating these initiatives. The new Azure </a:t>
            </a:r>
            <a:r>
              <a:rPr lang="en-US" sz="1400" b="1" dirty="0">
                <a:latin typeface="Segoe UI Light" pitchFamily="34" charset="0"/>
              </a:rPr>
              <a:t>Database Migration Service (DMS) </a:t>
            </a:r>
            <a:r>
              <a:rPr lang="en-US" sz="1400" dirty="0">
                <a:latin typeface="Segoe UI Light" pitchFamily="34" charset="0"/>
              </a:rPr>
              <a:t>is a fully managed, first party Azure service that enables seamless and frictionless migrations from heterogeneous database sources to Azure Database platforms with minimal downtime. This service will streamline the tasks required to move existing competitive and SQL Server databases to Azure. </a:t>
            </a:r>
          </a:p>
          <a:p>
            <a:endParaRPr lang="en-US" sz="1400" dirty="0">
              <a:latin typeface="Segoe UI Light" pitchFamily="34" charset="0"/>
            </a:endParaRPr>
          </a:p>
          <a:p>
            <a:pPr defTabSz="1110123">
              <a:spcBef>
                <a:spcPts val="243"/>
              </a:spcBef>
              <a:spcAft>
                <a:spcPts val="1457"/>
              </a:spcAft>
              <a:defRPr/>
            </a:pPr>
            <a:r>
              <a:rPr lang="en-US" sz="1400" spc="121" dirty="0">
                <a:solidFill>
                  <a:srgbClr val="505050"/>
                </a:solidFill>
                <a:latin typeface="Segoe UI Semilight" charset="0"/>
                <a:cs typeface="Segoe UI Semilight" charset="0"/>
              </a:rPr>
              <a:t>Seamlessly migrate on-premise databases at scale</a:t>
            </a:r>
          </a:p>
          <a:p>
            <a:pPr defTabSz="1110123">
              <a:spcBef>
                <a:spcPts val="243"/>
              </a:spcBef>
              <a:spcAft>
                <a:spcPts val="1457"/>
              </a:spcAft>
              <a:defRPr/>
            </a:pPr>
            <a:r>
              <a:rPr lang="en-US" sz="1400" spc="121" dirty="0">
                <a:solidFill>
                  <a:srgbClr val="505050"/>
                </a:solidFill>
                <a:latin typeface="Segoe UI Semilight" charset="0"/>
                <a:cs typeface="Segoe UI Semilight" charset="0"/>
              </a:rPr>
              <a:t>Experience near zero downtime for mission critical applications</a:t>
            </a:r>
          </a:p>
          <a:p>
            <a:pPr defTabSz="1110123">
              <a:spcBef>
                <a:spcPts val="243"/>
              </a:spcBef>
              <a:spcAft>
                <a:spcPts val="1457"/>
              </a:spcAft>
              <a:defRPr/>
            </a:pPr>
            <a:r>
              <a:rPr lang="en-US" sz="1400" spc="121" dirty="0">
                <a:solidFill>
                  <a:srgbClr val="505050"/>
                </a:solidFill>
                <a:latin typeface="Segoe UI Semilight" charset="0"/>
                <a:cs typeface="Segoe UI Semilight" charset="0"/>
              </a:rPr>
              <a:t>Trust in a robust, resilient service for every migration scenario</a:t>
            </a:r>
          </a:p>
          <a:p>
            <a:pPr defTabSz="1110123">
              <a:spcBef>
                <a:spcPts val="243"/>
              </a:spcBef>
              <a:spcAft>
                <a:spcPts val="1457"/>
              </a:spcAft>
              <a:defRPr/>
            </a:pPr>
            <a:r>
              <a:rPr lang="en-US" sz="1400" spc="121" dirty="0">
                <a:solidFill>
                  <a:srgbClr val="505050"/>
                </a:solidFill>
                <a:latin typeface="Segoe UI Semilight" charset="0"/>
                <a:cs typeface="Segoe UI Semilight" charset="0"/>
                <a:sym typeface="Wingdings" panose="05000000000000000000" pitchFamily="2" charset="2"/>
              </a:rPr>
              <a:t>Migrate multiple database sources to Azure</a:t>
            </a:r>
          </a:p>
          <a:p>
            <a:pPr defTabSz="1110123">
              <a:spcBef>
                <a:spcPts val="243"/>
              </a:spcBef>
              <a:spcAft>
                <a:spcPts val="1457"/>
              </a:spcAft>
              <a:defRPr/>
            </a:pPr>
            <a:endParaRPr lang="en-US" sz="1400" spc="121" dirty="0">
              <a:solidFill>
                <a:srgbClr val="505050"/>
              </a:solidFill>
              <a:latin typeface="Segoe UI Semilight" charset="0"/>
              <a:cs typeface="Segoe UI Semilight" charset="0"/>
              <a:sym typeface="Wingdings" panose="05000000000000000000" pitchFamily="2" charset="2"/>
            </a:endParaRPr>
          </a:p>
          <a:p>
            <a:pPr defTabSz="1110123">
              <a:spcBef>
                <a:spcPts val="243"/>
              </a:spcBef>
              <a:spcAft>
                <a:spcPts val="1457"/>
              </a:spcAft>
              <a:defRPr/>
            </a:pPr>
            <a:r>
              <a:rPr lang="en-US" sz="1400" dirty="0">
                <a:latin typeface="Segoe UI Light" pitchFamily="34" charset="0"/>
              </a:rPr>
              <a:t>*Using DMS to migrate MySQL to Azure Database for MySQL will be at private preview during Azure Database for MySQL GA.</a:t>
            </a:r>
          </a:p>
          <a:p>
            <a:endParaRPr lang="en-US" dirty="0"/>
          </a:p>
          <a:p>
            <a:r>
              <a:rPr lang="en-US" b="1" dirty="0"/>
              <a:t>Migrate with minimum migrations</a:t>
            </a:r>
          </a:p>
          <a:p>
            <a:r>
              <a:rPr lang="en-US" dirty="0"/>
              <a:t>Uploading a large amount of data to the cloud takes some time. Customers cannot always tolerate to stop the application while the database is being migrated. Both DMS and </a:t>
            </a:r>
            <a:r>
              <a:rPr lang="en-US" dirty="0" err="1"/>
              <a:t>Attunity</a:t>
            </a:r>
            <a:r>
              <a:rPr lang="en-US" dirty="0"/>
              <a:t> Replicate For Microsoft Migrations allow customers to migrate with minimum application downtime. The way it works is: while the migration is happening, the data - that users change when using the application- is replicated to the target. The mount of application downtime that customers take is reduced to the time it takes them to points the application to the target (change the connection string, change the definition of the DMS alias…).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198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160074-8563-4F84-946D-F1435DF22C42}" type="slidenum">
              <a:rPr lang="en-US" smtClean="0"/>
              <a:t>2</a:t>
            </a:fld>
            <a:endParaRPr lang="en-US"/>
          </a:p>
        </p:txBody>
      </p:sp>
    </p:spTree>
    <p:extLst>
      <p:ext uri="{BB962C8B-B14F-4D97-AF65-F5344CB8AC3E}">
        <p14:creationId xmlns:p14="http://schemas.microsoft.com/office/powerpoint/2010/main" val="1093421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This slide is for discussion purposes only. Please use with discretion. Our team is receiving and implementing feedback to make this more consumable.</a:t>
            </a:r>
          </a:p>
        </p:txBody>
      </p:sp>
      <p:sp>
        <p:nvSpPr>
          <p:cNvPr id="4" name="Slide Number Placeholder 3"/>
          <p:cNvSpPr>
            <a:spLocks noGrp="1"/>
          </p:cNvSpPr>
          <p:nvPr>
            <p:ph type="sldNum" sz="quarter" idx="5"/>
          </p:nvPr>
        </p:nvSpPr>
        <p:spPr/>
        <p:txBody>
          <a:bodyPr/>
          <a:lstStyle/>
          <a:p>
            <a:fld id="{30D71E05-3588-4CC8-883E-4919596DF3B5}" type="slidenum">
              <a:rPr lang="en-US" smtClean="0"/>
              <a:t>3</a:t>
            </a:fld>
            <a:endParaRPr lang="en-US" dirty="0"/>
          </a:p>
        </p:txBody>
      </p:sp>
    </p:spTree>
    <p:extLst>
      <p:ext uri="{BB962C8B-B14F-4D97-AF65-F5344CB8AC3E}">
        <p14:creationId xmlns:p14="http://schemas.microsoft.com/office/powerpoint/2010/main" val="1884309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Steps:</a:t>
            </a:r>
          </a:p>
          <a:p>
            <a:r>
              <a:rPr lang="en-US"/>
              <a:t>Scalable tooling motion. Work with Ashok, Pavel, Arun, Sai and create a story around in-house tooling. </a:t>
            </a:r>
          </a:p>
        </p:txBody>
      </p:sp>
      <p:sp>
        <p:nvSpPr>
          <p:cNvPr id="4" name="Slide Number Placeholder 3"/>
          <p:cNvSpPr>
            <a:spLocks noGrp="1"/>
          </p:cNvSpPr>
          <p:nvPr>
            <p:ph type="sldNum" sz="quarter" idx="5"/>
          </p:nvPr>
        </p:nvSpPr>
        <p:spPr/>
        <p:txBody>
          <a:bodyPr/>
          <a:lstStyle/>
          <a:p>
            <a:fld id="{9BD78E85-DEF7-DC4C-839A-0072AAAEB418}" type="slidenum">
              <a:rPr lang="en-US" smtClean="0"/>
              <a:t>4</a:t>
            </a:fld>
            <a:endParaRPr lang="en-US"/>
          </a:p>
        </p:txBody>
      </p:sp>
    </p:spTree>
    <p:extLst>
      <p:ext uri="{BB962C8B-B14F-4D97-AF65-F5344CB8AC3E}">
        <p14:creationId xmlns:p14="http://schemas.microsoft.com/office/powerpoint/2010/main" val="6777465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392B89-7F7A-40C6-BA82-541ECD924F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4612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3160074-8563-4F84-946D-F1435DF22C42}" type="slidenum">
              <a:rPr lang="en-US" smtClean="0"/>
              <a:t>7</a:t>
            </a:fld>
            <a:endParaRPr lang="en-US"/>
          </a:p>
        </p:txBody>
      </p:sp>
    </p:spTree>
    <p:extLst>
      <p:ext uri="{BB962C8B-B14F-4D97-AF65-F5344CB8AC3E}">
        <p14:creationId xmlns:p14="http://schemas.microsoft.com/office/powerpoint/2010/main" val="2010909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Setting-up high availability for database servers is hard, requiring either custom code to manage detection/failover, or expensive 3</a:t>
            </a:r>
            <a:r>
              <a:rPr lang="en-US" baseline="30000"/>
              <a:t>rd</a:t>
            </a:r>
            <a:r>
              <a:rPr lang="en-US"/>
              <a:t> party solutions to make it a bit easier.  Worse yet, it’s expensive as typically a second database server (replica) is necessary in order to fail-over in a matter of seconds.  A second server = </a:t>
            </a:r>
            <a:r>
              <a:rPr lang="en-US" err="1"/>
              <a:t>2x</a:t>
            </a:r>
            <a:r>
              <a:rPr lang="en-US"/>
              <a:t> the cost for HA.  For AWS customers, you cannot receive a SLA from Amazon on your database server unless you have deployed in a multi-AZ, again meaning </a:t>
            </a:r>
            <a:r>
              <a:rPr lang="en-US" err="1"/>
              <a:t>2x</a:t>
            </a:r>
            <a:r>
              <a:rPr lang="en-US"/>
              <a:t> the cost.</a:t>
            </a:r>
          </a:p>
          <a:p>
            <a:endParaRPr lang="en-US"/>
          </a:p>
          <a:p>
            <a:r>
              <a:rPr lang="en-US"/>
              <a:t>Azure Database Services is built upon the SQL Database platform which is a Service Fabric-based PaaS solution.  As such, rather than having to boot-up an entire OS stack to bring up a new server (such as in IaaS), Azure Database Services run the database engine in a custom container technology which you can think of as a secure “</a:t>
            </a:r>
            <a:r>
              <a:rPr lang="en-US" err="1"/>
              <a:t>pico</a:t>
            </a:r>
            <a:r>
              <a:rPr lang="en-US"/>
              <a:t> process”.  The time it takes to bring-up a new server in this custom container is a matter of seconds.  This means that in the event that your database server has hung, or “gone away”, the Azure Database Management Service” detects the failure, brings-up a new server in this lightweight container, maps the new IP address to the DNS name of your instance and maps to your storage.  This entire process takes between 30-45 seconds.  This is built-in to all performance tiers of Azure Database Services and since a replica instance isn’t needed, there is no additional cost to the customers.  In contrast, an AWS RDS server that is deployed in a single AZ would take minutes to start – and that does not account for how you would detect the failure and switch-over.</a:t>
            </a:r>
          </a:p>
        </p:txBody>
      </p:sp>
      <p:sp>
        <p:nvSpPr>
          <p:cNvPr id="4" name="Slide Number Placeholder 3"/>
          <p:cNvSpPr>
            <a:spLocks noGrp="1"/>
          </p:cNvSpPr>
          <p:nvPr>
            <p:ph type="sldNum" sz="quarter" idx="5"/>
          </p:nvPr>
        </p:nvSpPr>
        <p:spPr/>
        <p:txBody>
          <a:bodyPr/>
          <a:lstStyle/>
          <a:p>
            <a:fld id="{FBAF159E-4241-49CF-AECE-67834C2001DB}" type="slidenum">
              <a:rPr lang="en-US" smtClean="0"/>
              <a:t>10</a:t>
            </a:fld>
            <a:endParaRPr lang="en-US"/>
          </a:p>
        </p:txBody>
      </p:sp>
    </p:spTree>
    <p:extLst>
      <p:ext uri="{BB962C8B-B14F-4D97-AF65-F5344CB8AC3E}">
        <p14:creationId xmlns:p14="http://schemas.microsoft.com/office/powerpoint/2010/main" val="314476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Leveraging the same technology that powers our High-Availability, Azure Database Services provides the ability to scale performance on the fly with little/no application downtime.  Scaling is as simple as literally changing a slider to increase or decrease </a:t>
            </a:r>
            <a:r>
              <a:rPr lang="en-US" err="1"/>
              <a:t>vCores</a:t>
            </a:r>
            <a:r>
              <a:rPr lang="en-US"/>
              <a:t>, and clicking OK.  Scaling effectively brings-up a new server at the new performance tier, and switches over to the storage on the previous server and maps to the existing DNS name, all in about 15-20 seconds.  This means that customers do not have to worry so much about the size of the server they need coming into Azure.  They can choose a SKU to start and then monitor the performance of their database server to determine if they should either scale-up or scale-down their server based on their workload.  Customers can then set alerts on metrics such as CPU or Memory usage to notify them in the event they need to scale-up their server for workload spikes.</a:t>
            </a:r>
          </a:p>
          <a:p>
            <a:endParaRPr lang="en-US"/>
          </a:p>
        </p:txBody>
      </p:sp>
      <p:sp>
        <p:nvSpPr>
          <p:cNvPr id="4" name="Slide Number Placeholder 3"/>
          <p:cNvSpPr>
            <a:spLocks noGrp="1"/>
          </p:cNvSpPr>
          <p:nvPr>
            <p:ph type="sldNum" sz="quarter" idx="5"/>
          </p:nvPr>
        </p:nvSpPr>
        <p:spPr/>
        <p:txBody>
          <a:bodyPr/>
          <a:lstStyle/>
          <a:p>
            <a:fld id="{FBAF159E-4241-49CF-AECE-67834C2001DB}" type="slidenum">
              <a:rPr lang="en-US" smtClean="0"/>
              <a:t>11</a:t>
            </a:fld>
            <a:endParaRPr lang="en-US"/>
          </a:p>
        </p:txBody>
      </p:sp>
    </p:spTree>
    <p:extLst>
      <p:ext uri="{BB962C8B-B14F-4D97-AF65-F5344CB8AC3E}">
        <p14:creationId xmlns:p14="http://schemas.microsoft.com/office/powerpoint/2010/main" val="1312570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AF159E-4241-49CF-AECE-67834C2001DB}" type="slidenum">
              <a:rPr lang="en-US" smtClean="0"/>
              <a:t>12</a:t>
            </a:fld>
            <a:endParaRPr lang="en-US"/>
          </a:p>
        </p:txBody>
      </p:sp>
    </p:spTree>
    <p:extLst>
      <p:ext uri="{BB962C8B-B14F-4D97-AF65-F5344CB8AC3E}">
        <p14:creationId xmlns:p14="http://schemas.microsoft.com/office/powerpoint/2010/main" val="42334937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00861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15481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67316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908266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600" indent="0">
              <a:buNone/>
              <a:defRPr sz="16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3895855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585303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115155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85747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037749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133212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45415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98124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4790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147907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451568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06742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388526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643524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33695982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2797245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ue Title With Ic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4345BF-C4C8-814F-BA3B-67703433BCC4}"/>
              </a:ext>
            </a:extLst>
          </p:cNvPr>
          <p:cNvSpPr/>
          <p:nvPr userDrawn="1"/>
        </p:nvSpPr>
        <p:spPr bwMode="auto">
          <a:xfrm>
            <a:off x="0" y="0"/>
            <a:ext cx="12192000" cy="12638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mj-lt"/>
              <a:ea typeface="+mn-ea"/>
              <a:cs typeface="+mn-cs"/>
            </a:endParaRPr>
          </a:p>
        </p:txBody>
      </p:sp>
      <p:sp>
        <p:nvSpPr>
          <p:cNvPr id="5" name="Text Placeholder 3">
            <a:extLst>
              <a:ext uri="{FF2B5EF4-FFF2-40B4-BE49-F238E27FC236}">
                <a16:creationId xmlns:a16="http://schemas.microsoft.com/office/drawing/2014/main" id="{0C08C41B-3C90-D543-A997-D3D2CAFC0F5D}"/>
              </a:ext>
            </a:extLst>
          </p:cNvPr>
          <p:cNvSpPr>
            <a:spLocks noGrp="1"/>
          </p:cNvSpPr>
          <p:nvPr>
            <p:ph type="body" sz="quarter" idx="10"/>
          </p:nvPr>
        </p:nvSpPr>
        <p:spPr>
          <a:xfrm>
            <a:off x="586390" y="1922573"/>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a:extLst>
              <a:ext uri="{FF2B5EF4-FFF2-40B4-BE49-F238E27FC236}">
                <a16:creationId xmlns:a16="http://schemas.microsoft.com/office/drawing/2014/main" id="{FD253F43-FBDE-CE4D-A422-897BBC1F55D8}"/>
              </a:ext>
            </a:extLst>
          </p:cNvPr>
          <p:cNvSpPr>
            <a:spLocks noGrp="1"/>
          </p:cNvSpPr>
          <p:nvPr>
            <p:ph type="title"/>
          </p:nvPr>
        </p:nvSpPr>
        <p:spPr>
          <a:xfrm>
            <a:off x="588263" y="354903"/>
            <a:ext cx="11018520" cy="492443"/>
          </a:xfrm>
        </p:spPr>
        <p:txBody>
          <a:bodyPr/>
          <a:lstStyle>
            <a:lvl1pPr algn="ctr">
              <a:defRPr sz="3200">
                <a:solidFill>
                  <a:schemeClr val="bg1"/>
                </a:solidFill>
              </a:defRPr>
            </a:lvl1pPr>
          </a:lstStyle>
          <a:p>
            <a:r>
              <a:rPr lang="en-US"/>
              <a:t>Click to edit Master title style</a:t>
            </a:r>
          </a:p>
        </p:txBody>
      </p:sp>
      <p:grpSp>
        <p:nvGrpSpPr>
          <p:cNvPr id="7" name="Group 6">
            <a:extLst>
              <a:ext uri="{FF2B5EF4-FFF2-40B4-BE49-F238E27FC236}">
                <a16:creationId xmlns:a16="http://schemas.microsoft.com/office/drawing/2014/main" id="{2BD5E3C0-7537-3A4C-A00D-77831355C1C7}"/>
              </a:ext>
            </a:extLst>
          </p:cNvPr>
          <p:cNvGrpSpPr/>
          <p:nvPr userDrawn="1"/>
        </p:nvGrpSpPr>
        <p:grpSpPr>
          <a:xfrm>
            <a:off x="11606783" y="6263404"/>
            <a:ext cx="328628" cy="421483"/>
            <a:chOff x="1578216" y="2531195"/>
            <a:chExt cx="534090" cy="684999"/>
          </a:xfrm>
        </p:grpSpPr>
        <p:sp>
          <p:nvSpPr>
            <p:cNvPr id="8" name="Freeform 182">
              <a:extLst>
                <a:ext uri="{FF2B5EF4-FFF2-40B4-BE49-F238E27FC236}">
                  <a16:creationId xmlns:a16="http://schemas.microsoft.com/office/drawing/2014/main" id="{F33BF95A-498A-034B-AB61-F81B5F70CE6B}"/>
                </a:ext>
              </a:extLst>
            </p:cNvPr>
            <p:cNvSpPr/>
            <p:nvPr/>
          </p:nvSpPr>
          <p:spPr bwMode="auto">
            <a:xfrm>
              <a:off x="1578216" y="2531195"/>
              <a:ext cx="534090" cy="68499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5B94FA46-62C4-CC4B-ACE9-D9D95F449DF1}"/>
                </a:ext>
              </a:extLst>
            </p:cNvPr>
            <p:cNvPicPr>
              <a:picLocks noChangeAspect="1"/>
            </p:cNvPicPr>
            <p:nvPr/>
          </p:nvPicPr>
          <p:blipFill rotWithShape="1">
            <a:blip r:embed="rId2">
              <a:clrChange>
                <a:clrFrom>
                  <a:srgbClr val="4787B7"/>
                </a:clrFrom>
                <a:clrTo>
                  <a:srgbClr val="4787B7">
                    <a:alpha val="0"/>
                  </a:srgbClr>
                </a:clrTo>
              </a:clrChange>
            </a:blip>
            <a:srcRect l="5625" t="3852" r="4118" b="4813"/>
            <a:stretch/>
          </p:blipFill>
          <p:spPr>
            <a:xfrm>
              <a:off x="1616299" y="2704862"/>
              <a:ext cx="467792" cy="463264"/>
            </a:xfrm>
            <a:prstGeom prst="ellipse">
              <a:avLst/>
            </a:prstGeom>
            <a:solidFill>
              <a:srgbClr val="0078D4"/>
            </a:solidFill>
          </p:spPr>
        </p:pic>
      </p:grpSp>
    </p:spTree>
    <p:extLst>
      <p:ext uri="{BB962C8B-B14F-4D97-AF65-F5344CB8AC3E}">
        <p14:creationId xmlns:p14="http://schemas.microsoft.com/office/powerpoint/2010/main" val="322423064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lang="en-US" sz="2800" b="0" kern="1200" cap="all" spc="300" baseline="0">
                <a:ln w="3175">
                  <a:noFill/>
                </a:ln>
                <a:solidFill>
                  <a:schemeClr val="tx2"/>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58276585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85470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8163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232756084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56704181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7701477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64649-6AEE-46BE-A504-43DAAC29AB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53DE7A-E8BD-4F76-A713-09FD65686A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4F41F-B29F-40B1-9C0E-154388DE75A0}"/>
              </a:ext>
            </a:extLst>
          </p:cNvPr>
          <p:cNvSpPr>
            <a:spLocks noGrp="1"/>
          </p:cNvSpPr>
          <p:nvPr>
            <p:ph type="dt" sz="half" idx="10"/>
          </p:nvPr>
        </p:nvSpPr>
        <p:spPr/>
        <p:txBody>
          <a:bodyPr/>
          <a:lstStyle/>
          <a:p>
            <a:fld id="{52A972EB-1B01-45DC-AB7D-C49E1BEA8AB7}" type="datetimeFigureOut">
              <a:rPr lang="en-US" smtClean="0"/>
              <a:t>12/9/2020</a:t>
            </a:fld>
            <a:endParaRPr lang="en-US"/>
          </a:p>
        </p:txBody>
      </p:sp>
      <p:sp>
        <p:nvSpPr>
          <p:cNvPr id="5" name="Footer Placeholder 4">
            <a:extLst>
              <a:ext uri="{FF2B5EF4-FFF2-40B4-BE49-F238E27FC236}">
                <a16:creationId xmlns:a16="http://schemas.microsoft.com/office/drawing/2014/main" id="{A89B0D31-18BB-4436-8098-3F3FE411D8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64094B-0344-45B4-82E2-7DF4D2526C02}"/>
              </a:ext>
            </a:extLst>
          </p:cNvPr>
          <p:cNvSpPr>
            <a:spLocks noGrp="1"/>
          </p:cNvSpPr>
          <p:nvPr>
            <p:ph type="sldNum" sz="quarter" idx="12"/>
          </p:nvPr>
        </p:nvSpPr>
        <p:spPr/>
        <p:txBody>
          <a:bodyPr/>
          <a:lstStyle/>
          <a:p>
            <a:fld id="{4994D830-8EA0-4D44-8034-7327C45C90BD}" type="slidenum">
              <a:rPr lang="en-US" smtClean="0"/>
              <a:t>‹#›</a:t>
            </a:fld>
            <a:endParaRPr lang="en-US"/>
          </a:p>
        </p:txBody>
      </p:sp>
    </p:spTree>
    <p:extLst>
      <p:ext uri="{BB962C8B-B14F-4D97-AF65-F5344CB8AC3E}">
        <p14:creationId xmlns:p14="http://schemas.microsoft.com/office/powerpoint/2010/main" val="2649140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11610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984885"/>
          </a:xfrm>
        </p:spPr>
        <p:txBody>
          <a:bodyPr>
            <a:spAutoFit/>
          </a:bodyPr>
          <a:lstStyle>
            <a:lvl1pPr>
              <a:defRPr sz="3200">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2418334"/>
            <a:ext cx="5146331" cy="1268039"/>
          </a:xfrm>
        </p:spPr>
        <p:txBody>
          <a:bodyPr/>
          <a:lstStyle>
            <a:lvl1pPr marL="0" indent="0">
              <a:spcBef>
                <a:spcPts val="800"/>
              </a:spcBef>
              <a:buNone/>
              <a:defRPr sz="2000"/>
            </a:lvl1pPr>
            <a:lvl2pPr marL="228600" indent="0">
              <a:buNone/>
              <a:defRPr sz="1600"/>
            </a:lvl2pPr>
            <a:lvl3pPr marL="457200" indent="0">
              <a:buNone/>
              <a:defRPr sz="1200"/>
            </a:lvl3pPr>
            <a:lvl4pPr marL="661988" indent="0">
              <a:buNone/>
              <a:defRPr sz="1100"/>
            </a:lvl4pPr>
            <a:lvl5pPr marL="855663"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25757249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73534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2527122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75871835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82733121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48992159"/>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3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 id="2147483728" r:id="rId23"/>
    <p:sldLayoutId id="2147483729" r:id="rId24"/>
    <p:sldLayoutId id="2147483730" r:id="rId25"/>
    <p:sldLayoutId id="2147483731" r:id="rId26"/>
    <p:sldLayoutId id="2147483733" r:id="rId27"/>
    <p:sldLayoutId id="2147483736" r:id="rId28"/>
    <p:sldLayoutId id="2147483737" r:id="rId29"/>
    <p:sldLayoutId id="2147483738" r:id="rId30"/>
    <p:sldLayoutId id="2147483739" r:id="rId31"/>
    <p:sldLayoutId id="2147483740" r:id="rId32"/>
    <p:sldLayoutId id="2147483741" r:id="rId33"/>
    <p:sldLayoutId id="2147483742"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datamigration.microsoft.com/"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18" Type="http://schemas.openxmlformats.org/officeDocument/2006/relationships/image" Target="../media/image40.png"/><Relationship Id="rId3" Type="http://schemas.openxmlformats.org/officeDocument/2006/relationships/image" Target="../media/image25.svg"/><Relationship Id="rId7" Type="http://schemas.openxmlformats.org/officeDocument/2006/relationships/image" Target="../media/image29.svg"/><Relationship Id="rId12" Type="http://schemas.openxmlformats.org/officeDocument/2006/relationships/image" Target="../media/image34.png"/><Relationship Id="rId17" Type="http://schemas.openxmlformats.org/officeDocument/2006/relationships/image" Target="../media/image39.svg"/><Relationship Id="rId2" Type="http://schemas.openxmlformats.org/officeDocument/2006/relationships/image" Target="../media/image24.png"/><Relationship Id="rId16" Type="http://schemas.openxmlformats.org/officeDocument/2006/relationships/image" Target="../media/image38.png"/><Relationship Id="rId1" Type="http://schemas.openxmlformats.org/officeDocument/2006/relationships/slideLayout" Target="../slideLayouts/slideLayout14.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svg"/><Relationship Id="rId15" Type="http://schemas.openxmlformats.org/officeDocument/2006/relationships/image" Target="../media/image37.svg"/><Relationship Id="rId10" Type="http://schemas.openxmlformats.org/officeDocument/2006/relationships/image" Target="../media/image32.png"/><Relationship Id="rId19" Type="http://schemas.openxmlformats.org/officeDocument/2006/relationships/image" Target="../media/image41.svg"/><Relationship Id="rId4" Type="http://schemas.openxmlformats.org/officeDocument/2006/relationships/image" Target="../media/image26.png"/><Relationship Id="rId9" Type="http://schemas.openxmlformats.org/officeDocument/2006/relationships/image" Target="../media/image31.svg"/><Relationship Id="rId14" Type="http://schemas.openxmlformats.org/officeDocument/2006/relationships/image" Target="../media/image36.png"/></Relationships>
</file>

<file path=ppt/slides/_rels/slide1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3" Type="http://schemas.openxmlformats.org/officeDocument/2006/relationships/hyperlink" Target="https://insights.stackoverflow.com/survey/2019?utm_source=so-owned&amp;utm_medium=blog&amp;utm_campaign=dev-survey-2019&amp;utm_content=launch-blog" TargetMode="External"/><Relationship Id="rId2" Type="http://schemas.openxmlformats.org/officeDocument/2006/relationships/notesSlide" Target="../notesSlides/notesSlide2.xml"/><Relationship Id="rId1" Type="http://schemas.openxmlformats.org/officeDocument/2006/relationships/slideLayout" Target="../slideLayouts/slideLayout21.xml"/><Relationship Id="rId4" Type="http://schemas.openxmlformats.org/officeDocument/2006/relationships/hyperlink" Target="https://db-engines.com/en/blog_post/76"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hyperlink" Target="http://aka.ms/datamigration"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hyperlink" Target="http://aka.ms/dms-preview" TargetMode="External"/><Relationship Id="rId4" Type="http://schemas.openxmlformats.org/officeDocument/2006/relationships/hyperlink" Target="http://aka.ms/get-dm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pn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3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8B8A-150A-4ED0-8511-FC6820F1BB8A}"/>
              </a:ext>
            </a:extLst>
          </p:cNvPr>
          <p:cNvSpPr>
            <a:spLocks noGrp="1"/>
          </p:cNvSpPr>
          <p:nvPr>
            <p:ph type="title"/>
          </p:nvPr>
        </p:nvSpPr>
        <p:spPr/>
        <p:txBody>
          <a:bodyPr/>
          <a:lstStyle/>
          <a:p>
            <a:r>
              <a:rPr lang="en-US"/>
              <a:t>Azure Database for PostgreSQL</a:t>
            </a:r>
          </a:p>
        </p:txBody>
      </p:sp>
      <p:sp>
        <p:nvSpPr>
          <p:cNvPr id="3" name="Text Placeholder 2">
            <a:extLst>
              <a:ext uri="{FF2B5EF4-FFF2-40B4-BE49-F238E27FC236}">
                <a16:creationId xmlns:a16="http://schemas.microsoft.com/office/drawing/2014/main" id="{953C578D-0285-4E43-B030-68409FE37029}"/>
              </a:ext>
            </a:extLst>
          </p:cNvPr>
          <p:cNvSpPr>
            <a:spLocks noGrp="1"/>
          </p:cNvSpPr>
          <p:nvPr>
            <p:ph type="body" sz="quarter" idx="12"/>
          </p:nvPr>
        </p:nvSpPr>
        <p:spPr>
          <a:xfrm>
            <a:off x="584200" y="3962400"/>
            <a:ext cx="9144000" cy="984885"/>
          </a:xfrm>
        </p:spPr>
        <p:txBody>
          <a:bodyPr/>
          <a:lstStyle/>
          <a:p>
            <a:r>
              <a:rPr lang="en-US" sz="2400" dirty="0">
                <a:solidFill>
                  <a:schemeClr val="accent2"/>
                </a:solidFill>
              </a:rPr>
              <a:t>Srini Alavala</a:t>
            </a:r>
          </a:p>
          <a:p>
            <a:r>
              <a:rPr lang="en-US" dirty="0">
                <a:solidFill>
                  <a:schemeClr val="accent2"/>
                </a:solidFill>
              </a:rPr>
              <a:t>Cloud Solution Architect</a:t>
            </a:r>
          </a:p>
          <a:p>
            <a:r>
              <a:rPr lang="en-US" dirty="0">
                <a:solidFill>
                  <a:schemeClr val="accent2"/>
                </a:solidFill>
              </a:rPr>
              <a:t>Microsoft</a:t>
            </a:r>
          </a:p>
        </p:txBody>
      </p:sp>
      <p:grpSp>
        <p:nvGrpSpPr>
          <p:cNvPr id="19" name="Group 18">
            <a:extLst>
              <a:ext uri="{FF2B5EF4-FFF2-40B4-BE49-F238E27FC236}">
                <a16:creationId xmlns:a16="http://schemas.microsoft.com/office/drawing/2014/main" id="{DB0DCD3B-F2ED-401E-B323-CF7E2A6FC107}"/>
              </a:ext>
            </a:extLst>
          </p:cNvPr>
          <p:cNvGrpSpPr/>
          <p:nvPr/>
        </p:nvGrpSpPr>
        <p:grpSpPr>
          <a:xfrm>
            <a:off x="8881599" y="4043607"/>
            <a:ext cx="2318125" cy="2083433"/>
            <a:chOff x="8881599" y="4043607"/>
            <a:chExt cx="2318125" cy="2083433"/>
          </a:xfrm>
        </p:grpSpPr>
        <p:sp>
          <p:nvSpPr>
            <p:cNvPr id="6" name="Freeform 182">
              <a:extLst>
                <a:ext uri="{FF2B5EF4-FFF2-40B4-BE49-F238E27FC236}">
                  <a16:creationId xmlns:a16="http://schemas.microsoft.com/office/drawing/2014/main" id="{697D1975-09E6-4FED-9328-59CD7948FC20}"/>
                </a:ext>
              </a:extLst>
            </p:cNvPr>
            <p:cNvSpPr/>
            <p:nvPr/>
          </p:nvSpPr>
          <p:spPr bwMode="auto">
            <a:xfrm>
              <a:off x="8881599" y="4043607"/>
              <a:ext cx="1425906" cy="1828800"/>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 name="Group 14">
              <a:extLst>
                <a:ext uri="{FF2B5EF4-FFF2-40B4-BE49-F238E27FC236}">
                  <a16:creationId xmlns:a16="http://schemas.microsoft.com/office/drawing/2014/main" id="{98B5E7F9-F0F4-469A-A90C-812159D6D0D8}"/>
                </a:ext>
              </a:extLst>
            </p:cNvPr>
            <p:cNvGrpSpPr/>
            <p:nvPr/>
          </p:nvGrpSpPr>
          <p:grpSpPr>
            <a:xfrm>
              <a:off x="9194427" y="4628861"/>
              <a:ext cx="800252" cy="829034"/>
              <a:chOff x="10970759" y="2371811"/>
              <a:chExt cx="661987" cy="685800"/>
            </a:xfrm>
            <a:solidFill>
              <a:schemeClr val="tx1"/>
            </a:solidFill>
          </p:grpSpPr>
          <p:sp>
            <p:nvSpPr>
              <p:cNvPr id="16" name="Freeform 235">
                <a:extLst>
                  <a:ext uri="{FF2B5EF4-FFF2-40B4-BE49-F238E27FC236}">
                    <a16:creationId xmlns:a16="http://schemas.microsoft.com/office/drawing/2014/main" id="{084F7346-853D-4EA9-8084-053941E62C1C}"/>
                  </a:ext>
                </a:extLst>
              </p:cNvPr>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236">
                <a:extLst>
                  <a:ext uri="{FF2B5EF4-FFF2-40B4-BE49-F238E27FC236}">
                    <a16:creationId xmlns:a16="http://schemas.microsoft.com/office/drawing/2014/main" id="{97840206-5AB9-40F2-8CFE-53ABCC36F33C}"/>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8" name="Group 7">
              <a:extLst>
                <a:ext uri="{FF2B5EF4-FFF2-40B4-BE49-F238E27FC236}">
                  <a16:creationId xmlns:a16="http://schemas.microsoft.com/office/drawing/2014/main" id="{4DE313F6-1B87-4A7E-8764-0671470CE7CC}"/>
                </a:ext>
              </a:extLst>
            </p:cNvPr>
            <p:cNvGrpSpPr>
              <a:grpSpLocks noChangeAspect="1"/>
            </p:cNvGrpSpPr>
            <p:nvPr/>
          </p:nvGrpSpPr>
          <p:grpSpPr>
            <a:xfrm flipH="1">
              <a:off x="9654704" y="5212640"/>
              <a:ext cx="1545020" cy="914400"/>
              <a:chOff x="942772" y="1664993"/>
              <a:chExt cx="155575" cy="92075"/>
            </a:xfrm>
            <a:solidFill>
              <a:schemeClr val="accent2"/>
            </a:solidFill>
          </p:grpSpPr>
          <p:sp>
            <p:nvSpPr>
              <p:cNvPr id="9" name="Oval 19">
                <a:extLst>
                  <a:ext uri="{FF2B5EF4-FFF2-40B4-BE49-F238E27FC236}">
                    <a16:creationId xmlns:a16="http://schemas.microsoft.com/office/drawing/2014/main" id="{099401B6-F958-490D-9DC6-375F051300C2}"/>
                  </a:ext>
                </a:extLst>
              </p:cNvPr>
              <p:cNvSpPr>
                <a:spLocks noChangeArrowheads="1"/>
              </p:cNvSpPr>
              <p:nvPr/>
            </p:nvSpPr>
            <p:spPr bwMode="auto">
              <a:xfrm>
                <a:off x="958647" y="1664993"/>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20">
                <a:extLst>
                  <a:ext uri="{FF2B5EF4-FFF2-40B4-BE49-F238E27FC236}">
                    <a16:creationId xmlns:a16="http://schemas.microsoft.com/office/drawing/2014/main" id="{938FB278-758F-4166-98F4-B6CFA71D884F}"/>
                  </a:ext>
                </a:extLst>
              </p:cNvPr>
              <p:cNvSpPr>
                <a:spLocks/>
              </p:cNvSpPr>
              <p:nvPr/>
            </p:nvSpPr>
            <p:spPr bwMode="auto">
              <a:xfrm>
                <a:off x="942772" y="1722142"/>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Oval 21">
                <a:extLst>
                  <a:ext uri="{FF2B5EF4-FFF2-40B4-BE49-F238E27FC236}">
                    <a16:creationId xmlns:a16="http://schemas.microsoft.com/office/drawing/2014/main" id="{0B4BE610-98F5-4CE2-87F8-F44F8A080BFE}"/>
                  </a:ext>
                </a:extLst>
              </p:cNvPr>
              <p:cNvSpPr>
                <a:spLocks noChangeArrowheads="1"/>
              </p:cNvSpPr>
              <p:nvPr/>
            </p:nvSpPr>
            <p:spPr bwMode="auto">
              <a:xfrm>
                <a:off x="1020559" y="1680868"/>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93375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4668D-E659-41B9-9C05-12780FC6D381}"/>
              </a:ext>
            </a:extLst>
          </p:cNvPr>
          <p:cNvSpPr>
            <a:spLocks noGrp="1"/>
          </p:cNvSpPr>
          <p:nvPr>
            <p:ph type="title"/>
          </p:nvPr>
        </p:nvSpPr>
        <p:spPr>
          <a:xfrm>
            <a:off x="588263" y="457200"/>
            <a:ext cx="11018520" cy="553998"/>
          </a:xfrm>
        </p:spPr>
        <p:txBody>
          <a:bodyPr/>
          <a:lstStyle/>
          <a:p>
            <a:r>
              <a:rPr lang="en-US">
                <a:solidFill>
                  <a:srgbClr val="0078D4"/>
                </a:solidFill>
              </a:rPr>
              <a:t>Built-in high availability</a:t>
            </a:r>
          </a:p>
        </p:txBody>
      </p:sp>
      <p:sp>
        <p:nvSpPr>
          <p:cNvPr id="40" name="Rectangle 39">
            <a:extLst>
              <a:ext uri="{FF2B5EF4-FFF2-40B4-BE49-F238E27FC236}">
                <a16:creationId xmlns:a16="http://schemas.microsoft.com/office/drawing/2014/main" id="{08B6578A-5B1E-40A9-9A28-4E9AB8F5BD71}"/>
              </a:ext>
            </a:extLst>
          </p:cNvPr>
          <p:cNvSpPr/>
          <p:nvPr/>
        </p:nvSpPr>
        <p:spPr bwMode="auto">
          <a:xfrm>
            <a:off x="2993140" y="2546913"/>
            <a:ext cx="6027802" cy="3786981"/>
          </a:xfrm>
          <a:prstGeom prst="rect">
            <a:avLst/>
          </a:prstGeom>
          <a:solidFill>
            <a:schemeClr val="tx2">
              <a:lumMod val="75000"/>
              <a:alpha val="50196"/>
            </a:schemeClr>
          </a:solidFill>
          <a:ln w="28575">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2" name="TextBox 41">
            <a:extLst>
              <a:ext uri="{FF2B5EF4-FFF2-40B4-BE49-F238E27FC236}">
                <a16:creationId xmlns:a16="http://schemas.microsoft.com/office/drawing/2014/main" id="{6EFC1A80-6E02-4C51-ADC6-9913CA9A0A6F}"/>
              </a:ext>
            </a:extLst>
          </p:cNvPr>
          <p:cNvSpPr txBox="1"/>
          <p:nvPr/>
        </p:nvSpPr>
        <p:spPr>
          <a:xfrm>
            <a:off x="2993018" y="2633594"/>
            <a:ext cx="2324102" cy="45259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Segoe UI Semilight"/>
                <a:ea typeface="+mn-ea"/>
                <a:cs typeface="+mn-cs"/>
              </a:rPr>
              <a:t>Server provisioning and management</a:t>
            </a:r>
          </a:p>
        </p:txBody>
      </p:sp>
      <p:sp>
        <p:nvSpPr>
          <p:cNvPr id="43" name="TextBox 42">
            <a:extLst>
              <a:ext uri="{FF2B5EF4-FFF2-40B4-BE49-F238E27FC236}">
                <a16:creationId xmlns:a16="http://schemas.microsoft.com/office/drawing/2014/main" id="{1B55CBAD-8CAA-4198-B4E4-B31508C80C75}"/>
              </a:ext>
            </a:extLst>
          </p:cNvPr>
          <p:cNvSpPr txBox="1"/>
          <p:nvPr/>
        </p:nvSpPr>
        <p:spPr>
          <a:xfrm>
            <a:off x="7967151" y="4526210"/>
            <a:ext cx="1124399" cy="294183"/>
          </a:xfrm>
          <a:prstGeom prst="rect">
            <a:avLst/>
          </a:prstGeom>
          <a:noFill/>
        </p:spPr>
        <p:txBody>
          <a:bodyPr wrap="square" rtlCol="0">
            <a:spAutoFit/>
          </a:bodyPr>
          <a:lstStyle/>
          <a:p>
            <a:pPr marL="0" marR="0" lvl="0" indent="0" algn="ctr" defTabSz="448193" rtl="0" eaLnBrk="1" fontAlgn="auto" latinLnBrk="0" hangingPunct="1">
              <a:lnSpc>
                <a:spcPct val="100000"/>
              </a:lnSpc>
              <a:spcBef>
                <a:spcPts val="0"/>
              </a:spcBef>
              <a:spcAft>
                <a:spcPts val="0"/>
              </a:spcAft>
              <a:buClrTx/>
              <a:buSzTx/>
              <a:buFontTx/>
              <a:buNone/>
              <a:tabLst/>
              <a:defRPr/>
            </a:pPr>
            <a:r>
              <a:rPr kumimoji="0" lang="en-US" sz="1323" b="0" i="0" u="none" strike="noStrike" kern="0" cap="none" spc="0" normalizeH="0" baseline="0" noProof="0">
                <a:ln>
                  <a:noFill/>
                </a:ln>
                <a:solidFill>
                  <a:srgbClr val="353535">
                    <a:lumMod val="75000"/>
                  </a:srgbClr>
                </a:solidFill>
                <a:effectLst/>
                <a:uLnTx/>
                <a:uFillTx/>
                <a:latin typeface="Segoe UI Semibold" panose="020B0702040204020203" pitchFamily="34" charset="0"/>
                <a:ea typeface="+mn-ea"/>
                <a:cs typeface="Segoe UI Semibold" panose="020B0702040204020203" pitchFamily="34" charset="0"/>
              </a:rPr>
              <a:t>Retry</a:t>
            </a:r>
          </a:p>
        </p:txBody>
      </p:sp>
      <p:sp>
        <p:nvSpPr>
          <p:cNvPr id="44" name="Rectangle 43">
            <a:extLst>
              <a:ext uri="{FF2B5EF4-FFF2-40B4-BE49-F238E27FC236}">
                <a16:creationId xmlns:a16="http://schemas.microsoft.com/office/drawing/2014/main" id="{44DCF685-C4ED-4989-A160-F660FA1D87F8}"/>
              </a:ext>
            </a:extLst>
          </p:cNvPr>
          <p:cNvSpPr/>
          <p:nvPr/>
        </p:nvSpPr>
        <p:spPr>
          <a:xfrm>
            <a:off x="1165663" y="1292156"/>
            <a:ext cx="9860673" cy="1013034"/>
          </a:xfrm>
          <a:prstGeom prst="rect">
            <a:avLst/>
          </a:prstGeom>
        </p:spPr>
        <p:txBody>
          <a:bodyPr wrap="square">
            <a:spAutoFit/>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b="0" i="0" u="none" strike="noStrike" kern="1200" cap="none" spc="0" normalizeH="0" baseline="0" noProof="0">
                <a:ln>
                  <a:noFill/>
                </a:ln>
                <a:solidFill>
                  <a:prstClr val="black"/>
                </a:solidFill>
                <a:effectLst/>
                <a:uLnTx/>
                <a:uFillTx/>
                <a:latin typeface="Segoe UI Semilight" panose="020B0402040204020203" pitchFamily="34" charset="0"/>
                <a:cs typeface="Segoe UI Semilight" panose="020B0402040204020203" pitchFamily="34" charset="0"/>
              </a:rPr>
              <a:t>Elastically scale your compute up or down</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b="0" i="0" u="none" strike="noStrike" kern="1200" cap="none" spc="0" normalizeH="0" baseline="0" noProof="0">
                <a:ln>
                  <a:noFill/>
                </a:ln>
                <a:solidFill>
                  <a:prstClr val="black"/>
                </a:solidFill>
                <a:effectLst/>
                <a:uLnTx/>
                <a:uFillTx/>
                <a:latin typeface="Segoe UI Semilight" panose="020B0402040204020203" pitchFamily="34" charset="0"/>
                <a:cs typeface="Segoe UI Semilight" panose="020B0402040204020203" pitchFamily="34" charset="0"/>
              </a:rPr>
              <a:t>Independently scale up storage as needed seamlessly</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b="0" i="0" u="none" strike="noStrike" kern="1200" cap="none" spc="0" normalizeH="0" baseline="0" noProof="0">
                <a:ln>
                  <a:noFill/>
                </a:ln>
                <a:solidFill>
                  <a:prstClr val="black"/>
                </a:solidFill>
                <a:effectLst/>
                <a:uLnTx/>
                <a:uFillTx/>
                <a:latin typeface="Segoe UI Semilight" panose="020B0402040204020203" pitchFamily="34" charset="0"/>
                <a:cs typeface="Segoe UI Semilight" panose="020B0402040204020203" pitchFamily="34" charset="0"/>
              </a:rPr>
              <a:t>Use replicas only if you need to!</a:t>
            </a:r>
          </a:p>
        </p:txBody>
      </p:sp>
      <p:sp>
        <p:nvSpPr>
          <p:cNvPr id="45" name="Rectangle 44">
            <a:extLst>
              <a:ext uri="{FF2B5EF4-FFF2-40B4-BE49-F238E27FC236}">
                <a16:creationId xmlns:a16="http://schemas.microsoft.com/office/drawing/2014/main" id="{2AEE9EF3-1EE8-4553-AEA2-529E4A8EDD26}"/>
              </a:ext>
            </a:extLst>
          </p:cNvPr>
          <p:cNvSpPr/>
          <p:nvPr/>
        </p:nvSpPr>
        <p:spPr>
          <a:xfrm>
            <a:off x="7678573" y="3522718"/>
            <a:ext cx="1326004" cy="29591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23" b="0" i="0" u="none" strike="noStrike" kern="0" cap="none" spc="0" normalizeH="0" baseline="0" noProof="0">
                <a:ln>
                  <a:noFill/>
                </a:ln>
                <a:solidFill>
                  <a:srgbClr val="353535">
                    <a:lumMod val="75000"/>
                  </a:srgbClr>
                </a:solidFill>
                <a:effectLst/>
                <a:uLnTx/>
                <a:uFillTx/>
                <a:latin typeface="Segoe UI Semibold" panose="020B0702040204020203" pitchFamily="34" charset="0"/>
                <a:ea typeface="+mn-ea"/>
                <a:cs typeface="Segoe UI Semibold" panose="020B0702040204020203" pitchFamily="34" charset="0"/>
              </a:rPr>
              <a:t>PGSQL IP:5432</a:t>
            </a:r>
            <a:endParaRPr kumimoji="0" lang="en-US" sz="1323" b="0" i="0" u="none" strike="noStrike" kern="1200" cap="none" spc="0" normalizeH="0" baseline="0" noProof="0">
              <a:ln>
                <a:noFill/>
              </a:ln>
              <a:solidFill>
                <a:srgbClr val="353535">
                  <a:lumMod val="75000"/>
                </a:srgbClr>
              </a:solidFill>
              <a:effectLst/>
              <a:uLnTx/>
              <a:uFillTx/>
              <a:latin typeface="Segoe UI Semibold" panose="020B0702040204020203" pitchFamily="34" charset="0"/>
              <a:ea typeface="+mn-ea"/>
              <a:cs typeface="Segoe UI Semibold" panose="020B0702040204020203" pitchFamily="34" charset="0"/>
            </a:endParaRPr>
          </a:p>
        </p:txBody>
      </p:sp>
      <p:cxnSp>
        <p:nvCxnSpPr>
          <p:cNvPr id="46" name="Straight Arrow Connector 45">
            <a:extLst>
              <a:ext uri="{FF2B5EF4-FFF2-40B4-BE49-F238E27FC236}">
                <a16:creationId xmlns:a16="http://schemas.microsoft.com/office/drawing/2014/main" id="{491419BB-8FD7-494C-828A-CE4DA651ECC8}"/>
              </a:ext>
            </a:extLst>
          </p:cNvPr>
          <p:cNvCxnSpPr>
            <a:cxnSpLocks/>
            <a:endCxn id="49" idx="3"/>
          </p:cNvCxnSpPr>
          <p:nvPr/>
        </p:nvCxnSpPr>
        <p:spPr>
          <a:xfrm flipH="1" flipV="1">
            <a:off x="7641923" y="4062983"/>
            <a:ext cx="2720367" cy="1063643"/>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7" name="Rectangle: Rounded Corners 46">
            <a:extLst>
              <a:ext uri="{FF2B5EF4-FFF2-40B4-BE49-F238E27FC236}">
                <a16:creationId xmlns:a16="http://schemas.microsoft.com/office/drawing/2014/main" id="{59483FE3-D87F-404A-A5CE-EE2D9082062B}"/>
              </a:ext>
            </a:extLst>
          </p:cNvPr>
          <p:cNvSpPr/>
          <p:nvPr/>
        </p:nvSpPr>
        <p:spPr bwMode="auto">
          <a:xfrm>
            <a:off x="4866978" y="2771472"/>
            <a:ext cx="1633419" cy="414296"/>
          </a:xfrm>
          <a:prstGeom prst="roundRect">
            <a:avLst/>
          </a:prstGeom>
          <a:solidFill>
            <a:srgbClr val="505050"/>
          </a:solidFill>
          <a:ln w="28575">
            <a:solidFill>
              <a:srgbClr val="2576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8" name="Rectangle 47">
            <a:extLst>
              <a:ext uri="{FF2B5EF4-FFF2-40B4-BE49-F238E27FC236}">
                <a16:creationId xmlns:a16="http://schemas.microsoft.com/office/drawing/2014/main" id="{0164132D-AFED-4929-B95F-8EED27E9679D}"/>
              </a:ext>
            </a:extLst>
          </p:cNvPr>
          <p:cNvSpPr/>
          <p:nvPr/>
        </p:nvSpPr>
        <p:spPr>
          <a:xfrm>
            <a:off x="4886324" y="2766362"/>
            <a:ext cx="1633419" cy="42241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Azure Database Management Service</a:t>
            </a:r>
          </a:p>
        </p:txBody>
      </p:sp>
      <p:sp>
        <p:nvSpPr>
          <p:cNvPr id="49" name="Rectangle: Rounded Corners 48">
            <a:extLst>
              <a:ext uri="{FF2B5EF4-FFF2-40B4-BE49-F238E27FC236}">
                <a16:creationId xmlns:a16="http://schemas.microsoft.com/office/drawing/2014/main" id="{39F2E2FA-8247-44B0-9917-A0462CC196B6}"/>
              </a:ext>
            </a:extLst>
          </p:cNvPr>
          <p:cNvSpPr/>
          <p:nvPr/>
        </p:nvSpPr>
        <p:spPr bwMode="auto">
          <a:xfrm>
            <a:off x="6869162" y="3887949"/>
            <a:ext cx="772762" cy="350067"/>
          </a:xfrm>
          <a:prstGeom prst="roundRect">
            <a:avLst/>
          </a:prstGeom>
          <a:solidFill>
            <a:srgbClr val="505050"/>
          </a:solidFill>
          <a:ln w="28575">
            <a:solidFill>
              <a:srgbClr val="2576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a:extLst>
              <a:ext uri="{FF2B5EF4-FFF2-40B4-BE49-F238E27FC236}">
                <a16:creationId xmlns:a16="http://schemas.microsoft.com/office/drawing/2014/main" id="{EB688F88-47EF-4B21-95A8-776E5D0EB089}"/>
              </a:ext>
            </a:extLst>
          </p:cNvPr>
          <p:cNvSpPr/>
          <p:nvPr/>
        </p:nvSpPr>
        <p:spPr>
          <a:xfrm>
            <a:off x="6893711" y="3916362"/>
            <a:ext cx="723662" cy="25646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Gateway</a:t>
            </a:r>
          </a:p>
        </p:txBody>
      </p:sp>
      <p:cxnSp>
        <p:nvCxnSpPr>
          <p:cNvPr id="51" name="Straight Arrow Connector 50">
            <a:extLst>
              <a:ext uri="{FF2B5EF4-FFF2-40B4-BE49-F238E27FC236}">
                <a16:creationId xmlns:a16="http://schemas.microsoft.com/office/drawing/2014/main" id="{C48BC698-A210-4345-8229-FAA335EF9039}"/>
              </a:ext>
            </a:extLst>
          </p:cNvPr>
          <p:cNvCxnSpPr>
            <a:cxnSpLocks/>
          </p:cNvCxnSpPr>
          <p:nvPr/>
        </p:nvCxnSpPr>
        <p:spPr>
          <a:xfrm flipH="1">
            <a:off x="5968576" y="4066121"/>
            <a:ext cx="907463" cy="615448"/>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2" name="Straight Arrow Connector 51">
            <a:extLst>
              <a:ext uri="{FF2B5EF4-FFF2-40B4-BE49-F238E27FC236}">
                <a16:creationId xmlns:a16="http://schemas.microsoft.com/office/drawing/2014/main" id="{50CCC9EA-4751-4C5F-8845-BF4BB464A990}"/>
              </a:ext>
            </a:extLst>
          </p:cNvPr>
          <p:cNvCxnSpPr>
            <a:cxnSpLocks/>
            <a:stCxn id="47" idx="2"/>
          </p:cNvCxnSpPr>
          <p:nvPr/>
        </p:nvCxnSpPr>
        <p:spPr>
          <a:xfrm flipH="1">
            <a:off x="5678566" y="3185767"/>
            <a:ext cx="5122" cy="939977"/>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Straight Arrow Connector 52">
            <a:extLst>
              <a:ext uri="{FF2B5EF4-FFF2-40B4-BE49-F238E27FC236}">
                <a16:creationId xmlns:a16="http://schemas.microsoft.com/office/drawing/2014/main" id="{331FE090-A032-40AF-BEBD-D8BD4D7D8DA3}"/>
              </a:ext>
            </a:extLst>
          </p:cNvPr>
          <p:cNvCxnSpPr>
            <a:cxnSpLocks/>
          </p:cNvCxnSpPr>
          <p:nvPr/>
        </p:nvCxnSpPr>
        <p:spPr>
          <a:xfrm flipH="1">
            <a:off x="4864709" y="3185768"/>
            <a:ext cx="813858" cy="1286135"/>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4" name="Straight Arrow Connector 53">
            <a:extLst>
              <a:ext uri="{FF2B5EF4-FFF2-40B4-BE49-F238E27FC236}">
                <a16:creationId xmlns:a16="http://schemas.microsoft.com/office/drawing/2014/main" id="{CD345C6B-69C2-4B4C-9758-8B735F86D824}"/>
              </a:ext>
            </a:extLst>
          </p:cNvPr>
          <p:cNvCxnSpPr>
            <a:cxnSpLocks/>
          </p:cNvCxnSpPr>
          <p:nvPr/>
        </p:nvCxnSpPr>
        <p:spPr>
          <a:xfrm flipH="1">
            <a:off x="5185076" y="4066120"/>
            <a:ext cx="1685841" cy="835381"/>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5" name="TextBox 54">
            <a:extLst>
              <a:ext uri="{FF2B5EF4-FFF2-40B4-BE49-F238E27FC236}">
                <a16:creationId xmlns:a16="http://schemas.microsoft.com/office/drawing/2014/main" id="{75AC519E-3830-4EE8-90BF-DCF59DFEE7AC}"/>
              </a:ext>
            </a:extLst>
          </p:cNvPr>
          <p:cNvSpPr txBox="1"/>
          <p:nvPr/>
        </p:nvSpPr>
        <p:spPr>
          <a:xfrm>
            <a:off x="8212238" y="2687353"/>
            <a:ext cx="721484" cy="271554"/>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Segoe UI Semilight"/>
                <a:ea typeface="+mn-ea"/>
                <a:cs typeface="+mn-cs"/>
              </a:rPr>
              <a:t>US West</a:t>
            </a:r>
          </a:p>
        </p:txBody>
      </p:sp>
      <p:sp>
        <p:nvSpPr>
          <p:cNvPr id="56" name="Rectangle 55">
            <a:extLst>
              <a:ext uri="{FF2B5EF4-FFF2-40B4-BE49-F238E27FC236}">
                <a16:creationId xmlns:a16="http://schemas.microsoft.com/office/drawing/2014/main" id="{367C5427-4B40-44D8-A9E7-EBC7CF432AE5}"/>
              </a:ext>
            </a:extLst>
          </p:cNvPr>
          <p:cNvSpPr/>
          <p:nvPr/>
        </p:nvSpPr>
        <p:spPr bwMode="auto">
          <a:xfrm>
            <a:off x="3619440" y="5631836"/>
            <a:ext cx="3395359" cy="5535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7" name="Picture 56" descr="A picture containing thing&#10;&#10;Description generated with high confidence">
            <a:extLst>
              <a:ext uri="{FF2B5EF4-FFF2-40B4-BE49-F238E27FC236}">
                <a16:creationId xmlns:a16="http://schemas.microsoft.com/office/drawing/2014/main" id="{72C5EF06-3241-48A1-87BB-2BC0A103ADF7}"/>
              </a:ext>
            </a:extLst>
          </p:cNvPr>
          <p:cNvPicPr>
            <a:picLocks noChangeAspect="1"/>
          </p:cNvPicPr>
          <p:nvPr/>
        </p:nvPicPr>
        <p:blipFill>
          <a:blip r:embed="rId3"/>
          <a:stretch>
            <a:fillRect/>
          </a:stretch>
        </p:blipFill>
        <p:spPr>
          <a:xfrm>
            <a:off x="6279016" y="5646097"/>
            <a:ext cx="481383" cy="481383"/>
          </a:xfrm>
          <a:prstGeom prst="rect">
            <a:avLst/>
          </a:prstGeom>
        </p:spPr>
      </p:pic>
      <p:pic>
        <p:nvPicPr>
          <p:cNvPr id="58" name="Picture 57" descr="A picture containing thing&#10;&#10;Description generated with high confidence">
            <a:extLst>
              <a:ext uri="{FF2B5EF4-FFF2-40B4-BE49-F238E27FC236}">
                <a16:creationId xmlns:a16="http://schemas.microsoft.com/office/drawing/2014/main" id="{ED92D14F-278C-4805-88F0-BCABBC27395B}"/>
              </a:ext>
            </a:extLst>
          </p:cNvPr>
          <p:cNvPicPr>
            <a:picLocks noChangeAspect="1"/>
          </p:cNvPicPr>
          <p:nvPr/>
        </p:nvPicPr>
        <p:blipFill>
          <a:blip r:embed="rId3"/>
          <a:stretch>
            <a:fillRect/>
          </a:stretch>
        </p:blipFill>
        <p:spPr>
          <a:xfrm>
            <a:off x="3787753" y="5649301"/>
            <a:ext cx="481383" cy="481383"/>
          </a:xfrm>
          <a:prstGeom prst="rect">
            <a:avLst/>
          </a:prstGeom>
        </p:spPr>
      </p:pic>
      <p:cxnSp>
        <p:nvCxnSpPr>
          <p:cNvPr id="59" name="Straight Arrow Connector 58">
            <a:extLst>
              <a:ext uri="{FF2B5EF4-FFF2-40B4-BE49-F238E27FC236}">
                <a16:creationId xmlns:a16="http://schemas.microsoft.com/office/drawing/2014/main" id="{9803543A-8C6A-410A-8903-0AA65611B183}"/>
              </a:ext>
            </a:extLst>
          </p:cNvPr>
          <p:cNvCxnSpPr>
            <a:cxnSpLocks/>
            <a:endCxn id="64" idx="0"/>
          </p:cNvCxnSpPr>
          <p:nvPr/>
        </p:nvCxnSpPr>
        <p:spPr>
          <a:xfrm flipH="1">
            <a:off x="5672195" y="4895874"/>
            <a:ext cx="345" cy="751375"/>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0" name="Straight Arrow Connector 59">
            <a:extLst>
              <a:ext uri="{FF2B5EF4-FFF2-40B4-BE49-F238E27FC236}">
                <a16:creationId xmlns:a16="http://schemas.microsoft.com/office/drawing/2014/main" id="{4C90810A-A8CA-4475-AB34-C6A843D9A77F}"/>
              </a:ext>
            </a:extLst>
          </p:cNvPr>
          <p:cNvCxnSpPr>
            <a:cxnSpLocks/>
          </p:cNvCxnSpPr>
          <p:nvPr/>
        </p:nvCxnSpPr>
        <p:spPr>
          <a:xfrm flipV="1">
            <a:off x="5968576" y="5886096"/>
            <a:ext cx="366129" cy="1152"/>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1" name="Cross 60">
            <a:extLst>
              <a:ext uri="{FF2B5EF4-FFF2-40B4-BE49-F238E27FC236}">
                <a16:creationId xmlns:a16="http://schemas.microsoft.com/office/drawing/2014/main" id="{A466941D-CA41-47E5-B229-26B1BB2953D2}"/>
              </a:ext>
            </a:extLst>
          </p:cNvPr>
          <p:cNvSpPr/>
          <p:nvPr/>
        </p:nvSpPr>
        <p:spPr bwMode="auto">
          <a:xfrm rot="2839050">
            <a:off x="6258842" y="5631263"/>
            <a:ext cx="521732" cy="522528"/>
          </a:xfrm>
          <a:prstGeom prst="plus">
            <a:avLst>
              <a:gd name="adj" fmla="val 44772"/>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2" name="Straight Arrow Connector 61">
            <a:extLst>
              <a:ext uri="{FF2B5EF4-FFF2-40B4-BE49-F238E27FC236}">
                <a16:creationId xmlns:a16="http://schemas.microsoft.com/office/drawing/2014/main" id="{536D3B5E-C900-4BD5-B349-7BC69B9B2A6E}"/>
              </a:ext>
            </a:extLst>
          </p:cNvPr>
          <p:cNvCxnSpPr>
            <a:cxnSpLocks/>
            <a:endCxn id="64" idx="0"/>
          </p:cNvCxnSpPr>
          <p:nvPr/>
        </p:nvCxnSpPr>
        <p:spPr>
          <a:xfrm>
            <a:off x="4849662" y="5242023"/>
            <a:ext cx="822533" cy="405226"/>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3" name="Straight Arrow Connector 62">
            <a:extLst>
              <a:ext uri="{FF2B5EF4-FFF2-40B4-BE49-F238E27FC236}">
                <a16:creationId xmlns:a16="http://schemas.microsoft.com/office/drawing/2014/main" id="{959AEDD6-49F9-4EBB-90E0-F33AD3D4DDDF}"/>
              </a:ext>
            </a:extLst>
          </p:cNvPr>
          <p:cNvCxnSpPr>
            <a:cxnSpLocks/>
          </p:cNvCxnSpPr>
          <p:nvPr/>
        </p:nvCxnSpPr>
        <p:spPr>
          <a:xfrm flipH="1">
            <a:off x="4223599" y="5888049"/>
            <a:ext cx="342054" cy="2052"/>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4" name="Picture 63" descr="A picture containing thing&#10;&#10;Description generated with high confidence">
            <a:extLst>
              <a:ext uri="{FF2B5EF4-FFF2-40B4-BE49-F238E27FC236}">
                <a16:creationId xmlns:a16="http://schemas.microsoft.com/office/drawing/2014/main" id="{3616F1D3-016D-49CA-A055-57FABD8CC6D9}"/>
              </a:ext>
            </a:extLst>
          </p:cNvPr>
          <p:cNvPicPr>
            <a:picLocks noChangeAspect="1"/>
          </p:cNvPicPr>
          <p:nvPr/>
        </p:nvPicPr>
        <p:blipFill>
          <a:blip r:embed="rId3"/>
          <a:stretch>
            <a:fillRect/>
          </a:stretch>
        </p:blipFill>
        <p:spPr>
          <a:xfrm>
            <a:off x="5431504" y="5647249"/>
            <a:ext cx="481383" cy="481383"/>
          </a:xfrm>
          <a:prstGeom prst="rect">
            <a:avLst/>
          </a:prstGeom>
        </p:spPr>
      </p:pic>
      <p:pic>
        <p:nvPicPr>
          <p:cNvPr id="65" name="Picture 64" descr="A picture containing thing&#10;&#10;Description generated with high confidence">
            <a:extLst>
              <a:ext uri="{FF2B5EF4-FFF2-40B4-BE49-F238E27FC236}">
                <a16:creationId xmlns:a16="http://schemas.microsoft.com/office/drawing/2014/main" id="{BF60BD5C-D79C-4346-942B-6AD730C947E4}"/>
              </a:ext>
            </a:extLst>
          </p:cNvPr>
          <p:cNvPicPr>
            <a:picLocks noChangeAspect="1"/>
          </p:cNvPicPr>
          <p:nvPr/>
        </p:nvPicPr>
        <p:blipFill>
          <a:blip r:embed="rId3"/>
          <a:stretch>
            <a:fillRect/>
          </a:stretch>
        </p:blipFill>
        <p:spPr>
          <a:xfrm>
            <a:off x="4611191" y="5647249"/>
            <a:ext cx="481383" cy="481383"/>
          </a:xfrm>
          <a:prstGeom prst="rect">
            <a:avLst/>
          </a:prstGeom>
        </p:spPr>
      </p:pic>
      <p:cxnSp>
        <p:nvCxnSpPr>
          <p:cNvPr id="66" name="Straight Arrow Connector 65">
            <a:extLst>
              <a:ext uri="{FF2B5EF4-FFF2-40B4-BE49-F238E27FC236}">
                <a16:creationId xmlns:a16="http://schemas.microsoft.com/office/drawing/2014/main" id="{1CDD0778-B76D-485C-A2CF-E855B93A44D1}"/>
              </a:ext>
            </a:extLst>
          </p:cNvPr>
          <p:cNvCxnSpPr>
            <a:cxnSpLocks/>
          </p:cNvCxnSpPr>
          <p:nvPr/>
        </p:nvCxnSpPr>
        <p:spPr>
          <a:xfrm>
            <a:off x="5109513" y="5886789"/>
            <a:ext cx="375382" cy="0"/>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7" name="Rectangle 66">
            <a:extLst>
              <a:ext uri="{FF2B5EF4-FFF2-40B4-BE49-F238E27FC236}">
                <a16:creationId xmlns:a16="http://schemas.microsoft.com/office/drawing/2014/main" id="{42D3588D-2BB2-4CF9-94EA-AF2776E4DF9B}"/>
              </a:ext>
            </a:extLst>
          </p:cNvPr>
          <p:cNvSpPr/>
          <p:nvPr/>
        </p:nvSpPr>
        <p:spPr bwMode="auto">
          <a:xfrm>
            <a:off x="3619439" y="5412247"/>
            <a:ext cx="1428160" cy="25735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Segoe UI Semilight"/>
                <a:ea typeface="+mn-ea"/>
                <a:cs typeface="+mn-cs"/>
              </a:rPr>
              <a:t>Azure Storage</a:t>
            </a:r>
          </a:p>
        </p:txBody>
      </p:sp>
      <p:cxnSp>
        <p:nvCxnSpPr>
          <p:cNvPr id="68" name="Straight Arrow Connector 67">
            <a:extLst>
              <a:ext uri="{FF2B5EF4-FFF2-40B4-BE49-F238E27FC236}">
                <a16:creationId xmlns:a16="http://schemas.microsoft.com/office/drawing/2014/main" id="{96EB8CFA-EDF5-48C0-A85A-455E28864C0E}"/>
              </a:ext>
            </a:extLst>
          </p:cNvPr>
          <p:cNvCxnSpPr>
            <a:cxnSpLocks/>
          </p:cNvCxnSpPr>
          <p:nvPr/>
        </p:nvCxnSpPr>
        <p:spPr>
          <a:xfrm flipH="1">
            <a:off x="5045435" y="5886096"/>
            <a:ext cx="383904" cy="0"/>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9" name="Straight Arrow Connector 68">
            <a:extLst>
              <a:ext uri="{FF2B5EF4-FFF2-40B4-BE49-F238E27FC236}">
                <a16:creationId xmlns:a16="http://schemas.microsoft.com/office/drawing/2014/main" id="{051BBCD6-064E-4737-9B95-42E96153FF4F}"/>
              </a:ext>
            </a:extLst>
          </p:cNvPr>
          <p:cNvCxnSpPr>
            <a:cxnSpLocks/>
          </p:cNvCxnSpPr>
          <p:nvPr/>
        </p:nvCxnSpPr>
        <p:spPr>
          <a:xfrm>
            <a:off x="4333520" y="5889281"/>
            <a:ext cx="338643" cy="0"/>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1E1F92D0-04A7-44EF-A665-0D1702F9A5D0}"/>
              </a:ext>
            </a:extLst>
          </p:cNvPr>
          <p:cNvCxnSpPr>
            <a:cxnSpLocks/>
          </p:cNvCxnSpPr>
          <p:nvPr/>
        </p:nvCxnSpPr>
        <p:spPr>
          <a:xfrm flipH="1">
            <a:off x="5871217" y="5889184"/>
            <a:ext cx="383904" cy="0"/>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71" name="Group 70">
            <a:extLst>
              <a:ext uri="{FF2B5EF4-FFF2-40B4-BE49-F238E27FC236}">
                <a16:creationId xmlns:a16="http://schemas.microsoft.com/office/drawing/2014/main" id="{4626C2B7-ABD2-4194-BB13-42D3F54600B2}"/>
              </a:ext>
            </a:extLst>
          </p:cNvPr>
          <p:cNvGrpSpPr/>
          <p:nvPr/>
        </p:nvGrpSpPr>
        <p:grpSpPr>
          <a:xfrm>
            <a:off x="4374445" y="4355584"/>
            <a:ext cx="1057857" cy="1071252"/>
            <a:chOff x="806583" y="3871262"/>
            <a:chExt cx="979220" cy="979220"/>
          </a:xfrm>
        </p:grpSpPr>
        <p:pic>
          <p:nvPicPr>
            <p:cNvPr id="72" name="Picture 4" descr="C:\Users\janders\AppData\Local\Temp\SNAGHTML94e9836.PNG">
              <a:extLst>
                <a:ext uri="{FF2B5EF4-FFF2-40B4-BE49-F238E27FC236}">
                  <a16:creationId xmlns:a16="http://schemas.microsoft.com/office/drawing/2014/main" id="{76F1D575-9E9B-440D-9BF0-D22C3BD538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583" y="3871262"/>
              <a:ext cx="979220" cy="979220"/>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a:extLst>
                <a:ext uri="{FF2B5EF4-FFF2-40B4-BE49-F238E27FC236}">
                  <a16:creationId xmlns:a16="http://schemas.microsoft.com/office/drawing/2014/main" id="{DD59172E-0C3C-4D9F-9383-732FB549CD55}"/>
                </a:ext>
              </a:extLst>
            </p:cNvPr>
            <p:cNvSpPr txBox="1"/>
            <p:nvPr/>
          </p:nvSpPr>
          <p:spPr>
            <a:xfrm>
              <a:off x="833061" y="4169241"/>
              <a:ext cx="886574" cy="488083"/>
            </a:xfrm>
            <a:prstGeom prst="rect">
              <a:avLst/>
            </a:prstGeom>
            <a:noFill/>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882"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PostgreSQL Server</a:t>
              </a:r>
            </a:p>
          </p:txBody>
        </p:sp>
      </p:grpSp>
      <p:grpSp>
        <p:nvGrpSpPr>
          <p:cNvPr id="74" name="Group 73">
            <a:extLst>
              <a:ext uri="{FF2B5EF4-FFF2-40B4-BE49-F238E27FC236}">
                <a16:creationId xmlns:a16="http://schemas.microsoft.com/office/drawing/2014/main" id="{7EFDC04D-5AC4-40C2-82B9-6F73976C92C8}"/>
              </a:ext>
            </a:extLst>
          </p:cNvPr>
          <p:cNvGrpSpPr/>
          <p:nvPr/>
        </p:nvGrpSpPr>
        <p:grpSpPr>
          <a:xfrm>
            <a:off x="5158232" y="4062126"/>
            <a:ext cx="1057857" cy="1071252"/>
            <a:chOff x="806583" y="3871262"/>
            <a:chExt cx="979220" cy="979220"/>
          </a:xfrm>
        </p:grpSpPr>
        <p:pic>
          <p:nvPicPr>
            <p:cNvPr id="75" name="Picture 4" descr="C:\Users\janders\AppData\Local\Temp\SNAGHTML94e9836.PNG">
              <a:extLst>
                <a:ext uri="{FF2B5EF4-FFF2-40B4-BE49-F238E27FC236}">
                  <a16:creationId xmlns:a16="http://schemas.microsoft.com/office/drawing/2014/main" id="{499FD086-02BB-4B47-840E-9E7F1A00FD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583" y="3871262"/>
              <a:ext cx="979220" cy="979220"/>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75">
              <a:extLst>
                <a:ext uri="{FF2B5EF4-FFF2-40B4-BE49-F238E27FC236}">
                  <a16:creationId xmlns:a16="http://schemas.microsoft.com/office/drawing/2014/main" id="{E4EAA08F-346A-4EDD-9912-7C0AD9D6B012}"/>
                </a:ext>
              </a:extLst>
            </p:cNvPr>
            <p:cNvSpPr txBox="1"/>
            <p:nvPr/>
          </p:nvSpPr>
          <p:spPr>
            <a:xfrm>
              <a:off x="833061" y="4169241"/>
              <a:ext cx="886574" cy="488083"/>
            </a:xfrm>
            <a:prstGeom prst="rect">
              <a:avLst/>
            </a:prstGeom>
            <a:noFill/>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882"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PostgreSQL Server</a:t>
              </a:r>
            </a:p>
          </p:txBody>
        </p:sp>
      </p:grpSp>
      <p:sp>
        <p:nvSpPr>
          <p:cNvPr id="77" name="Cross 76">
            <a:extLst>
              <a:ext uri="{FF2B5EF4-FFF2-40B4-BE49-F238E27FC236}">
                <a16:creationId xmlns:a16="http://schemas.microsoft.com/office/drawing/2014/main" id="{D56918D0-0137-4B79-8AB2-0F816F8C343C}"/>
              </a:ext>
            </a:extLst>
          </p:cNvPr>
          <p:cNvSpPr/>
          <p:nvPr/>
        </p:nvSpPr>
        <p:spPr bwMode="auto">
          <a:xfrm rot="2512383">
            <a:off x="5214859" y="4170137"/>
            <a:ext cx="962135" cy="970050"/>
          </a:xfrm>
          <a:prstGeom prst="plus">
            <a:avLst>
              <a:gd name="adj" fmla="val 44772"/>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Rectangle: Rounded Corners 77">
            <a:extLst>
              <a:ext uri="{FF2B5EF4-FFF2-40B4-BE49-F238E27FC236}">
                <a16:creationId xmlns:a16="http://schemas.microsoft.com/office/drawing/2014/main" id="{25E015C2-FDC9-4483-98F8-AA96E18F3D9F}"/>
              </a:ext>
            </a:extLst>
          </p:cNvPr>
          <p:cNvSpPr/>
          <p:nvPr/>
        </p:nvSpPr>
        <p:spPr bwMode="auto">
          <a:xfrm>
            <a:off x="9976036" y="4735959"/>
            <a:ext cx="1561053" cy="1033557"/>
          </a:xfrm>
          <a:prstGeom prst="roundRect">
            <a:avLst/>
          </a:prstGeom>
          <a:solidFill>
            <a:srgbClr val="5D89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79" name="Rectangle 78">
            <a:extLst>
              <a:ext uri="{FF2B5EF4-FFF2-40B4-BE49-F238E27FC236}">
                <a16:creationId xmlns:a16="http://schemas.microsoft.com/office/drawing/2014/main" id="{926EACE4-2C59-44AE-BD3D-C8713102328A}"/>
              </a:ext>
            </a:extLst>
          </p:cNvPr>
          <p:cNvSpPr/>
          <p:nvPr/>
        </p:nvSpPr>
        <p:spPr>
          <a:xfrm>
            <a:off x="10141650" y="4761607"/>
            <a:ext cx="1229824" cy="333617"/>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1568" b="0" i="0" u="none" strike="noStrike" kern="1200" cap="none" spc="0" normalizeH="0" baseline="0" noProof="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Segoe UI Semibold" panose="020B0702040204020203" pitchFamily="34" charset="0"/>
                <a:ea typeface="Segoe UI" pitchFamily="34" charset="0"/>
                <a:cs typeface="Segoe UI Semibold" panose="020B0702040204020203" pitchFamily="34" charset="0"/>
              </a:rPr>
              <a:t>Application</a:t>
            </a:r>
            <a:endParaRPr kumimoji="0" lang="en-US" sz="1568"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Segoe UI Semibold" panose="020B0702040204020203" pitchFamily="34" charset="0"/>
              <a:ea typeface="+mn-ea"/>
              <a:cs typeface="Segoe UI Semibold" panose="020B0702040204020203" pitchFamily="34" charset="0"/>
            </a:endParaRPr>
          </a:p>
        </p:txBody>
      </p:sp>
      <p:sp>
        <p:nvSpPr>
          <p:cNvPr id="80" name="Rectangle 79">
            <a:extLst>
              <a:ext uri="{FF2B5EF4-FFF2-40B4-BE49-F238E27FC236}">
                <a16:creationId xmlns:a16="http://schemas.microsoft.com/office/drawing/2014/main" id="{DCB41D26-F30B-4001-B3DF-527FED3DBD6F}"/>
              </a:ext>
            </a:extLst>
          </p:cNvPr>
          <p:cNvSpPr/>
          <p:nvPr/>
        </p:nvSpPr>
        <p:spPr bwMode="auto">
          <a:xfrm>
            <a:off x="10145001" y="5097992"/>
            <a:ext cx="1223123" cy="5779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1" name="Rectangle 80">
            <a:extLst>
              <a:ext uri="{FF2B5EF4-FFF2-40B4-BE49-F238E27FC236}">
                <a16:creationId xmlns:a16="http://schemas.microsoft.com/office/drawing/2014/main" id="{5DE75BD1-6C6A-4A9B-B6CA-3CD386893A3B}"/>
              </a:ext>
            </a:extLst>
          </p:cNvPr>
          <p:cNvSpPr/>
          <p:nvPr/>
        </p:nvSpPr>
        <p:spPr>
          <a:xfrm>
            <a:off x="10227222" y="5169043"/>
            <a:ext cx="1097280" cy="514628"/>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altLang="zh-CN"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PostgreSQL Client</a:t>
            </a:r>
            <a:endParaRPr kumimoji="0" lang="en-US" sz="1372"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pic>
        <p:nvPicPr>
          <p:cNvPr id="82" name="Graphic 81">
            <a:extLst>
              <a:ext uri="{FF2B5EF4-FFF2-40B4-BE49-F238E27FC236}">
                <a16:creationId xmlns:a16="http://schemas.microsoft.com/office/drawing/2014/main" id="{43299059-720E-4F16-A123-E2BCB0CD024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20772" y="5133378"/>
            <a:ext cx="626042" cy="902330"/>
          </a:xfrm>
          <a:prstGeom prst="rect">
            <a:avLst/>
          </a:prstGeom>
        </p:spPr>
      </p:pic>
    </p:spTree>
    <p:extLst>
      <p:ext uri="{BB962C8B-B14F-4D97-AF65-F5344CB8AC3E}">
        <p14:creationId xmlns:p14="http://schemas.microsoft.com/office/powerpoint/2010/main" val="24859523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par>
                          <p:cTn id="7" fill="hold">
                            <p:stCondLst>
                              <p:cond delay="0"/>
                            </p:stCondLst>
                            <p:childTnLst>
                              <p:par>
                                <p:cTn id="8" presetID="10" presetClass="exit" presetSubtype="0" fill="hold" nodeType="afterEffect">
                                  <p:stCondLst>
                                    <p:cond delay="500"/>
                                  </p:stCondLst>
                                  <p:childTnLst>
                                    <p:animEffect transition="out" filter="fade">
                                      <p:cBhvr>
                                        <p:cTn id="9" dur="500"/>
                                        <p:tgtEl>
                                          <p:spTgt spid="57"/>
                                        </p:tgtEl>
                                      </p:cBhvr>
                                    </p:animEffect>
                                    <p:set>
                                      <p:cBhvr>
                                        <p:cTn id="10" dur="1" fill="hold">
                                          <p:stCondLst>
                                            <p:cond delay="499"/>
                                          </p:stCondLst>
                                        </p:cTn>
                                        <p:tgtEl>
                                          <p:spTgt spid="57"/>
                                        </p:tgtEl>
                                        <p:attrNameLst>
                                          <p:attrName>style.visibility</p:attrName>
                                        </p:attrNameLst>
                                      </p:cBhvr>
                                      <p:to>
                                        <p:strVal val="hidden"/>
                                      </p:to>
                                    </p:set>
                                  </p:childTnLst>
                                </p:cTn>
                              </p:par>
                              <p:par>
                                <p:cTn id="11" presetID="10" presetClass="exit" presetSubtype="0" fill="hold" grpId="1" nodeType="withEffect">
                                  <p:stCondLst>
                                    <p:cond delay="750"/>
                                  </p:stCondLst>
                                  <p:childTnLst>
                                    <p:animEffect transition="out" filter="fade">
                                      <p:cBhvr>
                                        <p:cTn id="12" dur="500"/>
                                        <p:tgtEl>
                                          <p:spTgt spid="61"/>
                                        </p:tgtEl>
                                      </p:cBhvr>
                                    </p:animEffect>
                                    <p:set>
                                      <p:cBhvr>
                                        <p:cTn id="13" dur="1" fill="hold">
                                          <p:stCondLst>
                                            <p:cond delay="499"/>
                                          </p:stCondLst>
                                        </p:cTn>
                                        <p:tgtEl>
                                          <p:spTgt spid="61"/>
                                        </p:tgtEl>
                                        <p:attrNameLst>
                                          <p:attrName>style.visibility</p:attrName>
                                        </p:attrNameLst>
                                      </p:cBhvr>
                                      <p:to>
                                        <p:strVal val="hidden"/>
                                      </p:to>
                                    </p:set>
                                  </p:childTnLst>
                                </p:cTn>
                              </p:par>
                            </p:childTnLst>
                          </p:cTn>
                        </p:par>
                        <p:par>
                          <p:cTn id="14" fill="hold">
                            <p:stCondLst>
                              <p:cond delay="1250"/>
                            </p:stCondLst>
                            <p:childTnLst>
                              <p:par>
                                <p:cTn id="15" presetID="1" presetClass="exit" presetSubtype="0" fill="hold" nodeType="afterEffect">
                                  <p:stCondLst>
                                    <p:cond delay="0"/>
                                  </p:stCondLst>
                                  <p:childTnLst>
                                    <p:set>
                                      <p:cBhvr>
                                        <p:cTn id="16" dur="1" fill="hold">
                                          <p:stCondLst>
                                            <p:cond delay="0"/>
                                          </p:stCondLst>
                                        </p:cTn>
                                        <p:tgtEl>
                                          <p:spTgt spid="60"/>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0"/>
                                        </p:tgtEl>
                                        <p:attrNameLst>
                                          <p:attrName>style.visibility</p:attrName>
                                        </p:attrNameLst>
                                      </p:cBhvr>
                                      <p:to>
                                        <p:strVal val="hidden"/>
                                      </p:to>
                                    </p:set>
                                  </p:childTnLst>
                                </p:cTn>
                              </p:par>
                            </p:childTnLst>
                          </p:cTn>
                        </p:par>
                        <p:par>
                          <p:cTn id="19" fill="hold">
                            <p:stCondLst>
                              <p:cond delay="1250"/>
                            </p:stCondLst>
                            <p:childTnLst>
                              <p:par>
                                <p:cTn id="20" presetID="10" presetClass="entr" presetSubtype="0" fill="hold" nodeType="afterEffect">
                                  <p:stCondLst>
                                    <p:cond delay="50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1000"/>
                                        <p:tgtEl>
                                          <p:spTgt spid="58"/>
                                        </p:tgtEl>
                                      </p:cBhvr>
                                    </p:animEffect>
                                  </p:childTnLst>
                                </p:cTn>
                              </p:par>
                              <p:par>
                                <p:cTn id="23" presetID="10" presetClass="entr" presetSubtype="0" fill="hold" nodeType="with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fade">
                                      <p:cBhvr>
                                        <p:cTn id="25" dur="500"/>
                                        <p:tgtEl>
                                          <p:spTgt spid="69"/>
                                        </p:tgtEl>
                                      </p:cBhvr>
                                    </p:animEffect>
                                  </p:childTnLst>
                                </p:cTn>
                              </p:par>
                              <p:par>
                                <p:cTn id="26" presetID="10" presetClass="entr" presetSubtype="0" fill="hold" nodeType="with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1000"/>
                                        <p:tgtEl>
                                          <p:spTgt spid="63"/>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999"/>
                                          </p:stCondLst>
                                        </p:cTn>
                                        <p:tgtEl>
                                          <p:spTgt spid="77"/>
                                        </p:tgtEl>
                                        <p:attrNameLst>
                                          <p:attrName>style.visibility</p:attrName>
                                        </p:attrNameLst>
                                      </p:cBhvr>
                                      <p:to>
                                        <p:strVal val="visible"/>
                                      </p:to>
                                    </p:set>
                                  </p:childTnLst>
                                </p:cTn>
                              </p:par>
                            </p:childTnLst>
                          </p:cTn>
                        </p:par>
                        <p:par>
                          <p:cTn id="33" fill="hold">
                            <p:stCondLst>
                              <p:cond delay="1000"/>
                            </p:stCondLst>
                            <p:childTnLst>
                              <p:par>
                                <p:cTn id="34" presetID="1" presetClass="exit" presetSubtype="0" fill="hold" nodeType="afterEffect">
                                  <p:stCondLst>
                                    <p:cond delay="1000"/>
                                  </p:stCondLst>
                                  <p:childTnLst>
                                    <p:set>
                                      <p:cBhvr>
                                        <p:cTn id="35" dur="1" fill="hold">
                                          <p:stCondLst>
                                            <p:cond delay="499"/>
                                          </p:stCondLst>
                                        </p:cTn>
                                        <p:tgtEl>
                                          <p:spTgt spid="52"/>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51"/>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5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59"/>
                                        </p:tgtEl>
                                      </p:cBhvr>
                                    </p:animEffect>
                                    <p:set>
                                      <p:cBhvr>
                                        <p:cTn id="42" dur="1" fill="hold">
                                          <p:stCondLst>
                                            <p:cond delay="499"/>
                                          </p:stCondLst>
                                        </p:cTn>
                                        <p:tgtEl>
                                          <p:spTgt spid="59"/>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77"/>
                                        </p:tgtEl>
                                      </p:cBhvr>
                                    </p:animEffect>
                                    <p:set>
                                      <p:cBhvr>
                                        <p:cTn id="45" dur="1" fill="hold">
                                          <p:stCondLst>
                                            <p:cond delay="499"/>
                                          </p:stCondLst>
                                        </p:cTn>
                                        <p:tgtEl>
                                          <p:spTgt spid="77"/>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74"/>
                                        </p:tgtEl>
                                      </p:cBhvr>
                                    </p:animEffect>
                                    <p:set>
                                      <p:cBhvr>
                                        <p:cTn id="48" dur="1" fill="hold">
                                          <p:stCondLst>
                                            <p:cond delay="499"/>
                                          </p:stCondLst>
                                        </p:cTn>
                                        <p:tgtEl>
                                          <p:spTgt spid="74"/>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60"/>
                                        </p:tgtEl>
                                      </p:cBhvr>
                                    </p:animEffect>
                                    <p:set>
                                      <p:cBhvr>
                                        <p:cTn id="51" dur="1" fill="hold">
                                          <p:stCondLst>
                                            <p:cond delay="499"/>
                                          </p:stCondLst>
                                        </p:cTn>
                                        <p:tgtEl>
                                          <p:spTgt spid="60"/>
                                        </p:tgtEl>
                                        <p:attrNameLst>
                                          <p:attrName>style.visibility</p:attrName>
                                        </p:attrNameLst>
                                      </p:cBhvr>
                                      <p:to>
                                        <p:strVal val="hidden"/>
                                      </p:to>
                                    </p:set>
                                  </p:childTnLst>
                                </p:cTn>
                              </p:par>
                            </p:childTnLst>
                          </p:cTn>
                        </p:par>
                        <p:par>
                          <p:cTn id="52" fill="hold">
                            <p:stCondLst>
                              <p:cond delay="2500"/>
                            </p:stCondLst>
                            <p:childTnLst>
                              <p:par>
                                <p:cTn id="53" presetID="10" presetClass="entr" presetSubtype="0" fill="hold" nodeType="afterEffect">
                                  <p:stCondLst>
                                    <p:cond delay="0"/>
                                  </p:stCondLst>
                                  <p:childTnLst>
                                    <p:set>
                                      <p:cBhvr>
                                        <p:cTn id="54" dur="1" fill="hold">
                                          <p:stCondLst>
                                            <p:cond delay="0"/>
                                          </p:stCondLst>
                                        </p:cTn>
                                        <p:tgtEl>
                                          <p:spTgt spid="71"/>
                                        </p:tgtEl>
                                        <p:attrNameLst>
                                          <p:attrName>style.visibility</p:attrName>
                                        </p:attrNameLst>
                                      </p:cBhvr>
                                      <p:to>
                                        <p:strVal val="visible"/>
                                      </p:to>
                                    </p:set>
                                    <p:animEffect transition="in" filter="fade">
                                      <p:cBhvr>
                                        <p:cTn id="55" dur="500"/>
                                        <p:tgtEl>
                                          <p:spTgt spid="71"/>
                                        </p:tgtEl>
                                      </p:cBhvr>
                                    </p:animEffect>
                                  </p:childTnLst>
                                </p:cTn>
                              </p:par>
                            </p:childTnLst>
                          </p:cTn>
                        </p:par>
                        <p:par>
                          <p:cTn id="56" fill="hold">
                            <p:stCondLst>
                              <p:cond delay="3000"/>
                            </p:stCondLst>
                            <p:childTnLst>
                              <p:par>
                                <p:cTn id="57" presetID="10" presetClass="entr" presetSubtype="0" fill="hold" nodeType="afterEffect">
                                  <p:stCondLst>
                                    <p:cond delay="0"/>
                                  </p:stCondLst>
                                  <p:childTnLst>
                                    <p:set>
                                      <p:cBhvr>
                                        <p:cTn id="58" dur="1" fill="hold">
                                          <p:stCondLst>
                                            <p:cond delay="0"/>
                                          </p:stCondLst>
                                        </p:cTn>
                                        <p:tgtEl>
                                          <p:spTgt spid="62"/>
                                        </p:tgtEl>
                                        <p:attrNameLst>
                                          <p:attrName>style.visibility</p:attrName>
                                        </p:attrNameLst>
                                      </p:cBhvr>
                                      <p:to>
                                        <p:strVal val="visible"/>
                                      </p:to>
                                    </p:set>
                                    <p:animEffect transition="in" filter="fade">
                                      <p:cBhvr>
                                        <p:cTn id="59" dur="500"/>
                                        <p:tgtEl>
                                          <p:spTgt spid="62"/>
                                        </p:tgtEl>
                                      </p:cBhvr>
                                    </p:animEffect>
                                  </p:childTnLst>
                                </p:cTn>
                              </p:par>
                            </p:childTnLst>
                          </p:cTn>
                        </p:par>
                        <p:par>
                          <p:cTn id="60" fill="hold">
                            <p:stCondLst>
                              <p:cond delay="3500"/>
                            </p:stCondLst>
                            <p:childTnLst>
                              <p:par>
                                <p:cTn id="61" presetID="10" presetClass="entr" presetSubtype="0" fill="hold" nodeType="after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childTnLst>
                                </p:cTn>
                              </p:par>
                            </p:childTnLst>
                          </p:cTn>
                        </p:par>
                        <p:par>
                          <p:cTn id="64" fill="hold">
                            <p:stCondLst>
                              <p:cond delay="4000"/>
                            </p:stCondLst>
                            <p:childTnLst>
                              <p:par>
                                <p:cTn id="65" presetID="10" presetClass="entr" presetSubtype="0" fill="hold" grpId="0" nodeType="afterEffect">
                                  <p:stCondLst>
                                    <p:cond delay="50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500"/>
                                        <p:tgtEl>
                                          <p:spTgt spid="43"/>
                                        </p:tgtEl>
                                      </p:cBhvr>
                                    </p:animEffect>
                                  </p:childTnLst>
                                </p:cTn>
                              </p:par>
                            </p:childTnLst>
                          </p:cTn>
                        </p:par>
                        <p:par>
                          <p:cTn id="68" fill="hold">
                            <p:stCondLst>
                              <p:cond delay="5000"/>
                            </p:stCondLst>
                            <p:childTnLst>
                              <p:par>
                                <p:cTn id="69" presetID="10" presetClass="entr" presetSubtype="0" fill="hold" nodeType="after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500"/>
                                        <p:tgtEl>
                                          <p:spTgt spid="54"/>
                                        </p:tgtEl>
                                      </p:cBhvr>
                                    </p:animEffect>
                                  </p:childTnLst>
                                </p:cTn>
                              </p:par>
                              <p:par>
                                <p:cTn id="72" presetID="10" presetClass="exit" presetSubtype="0" fill="hold" nodeType="withEffect">
                                  <p:stCondLst>
                                    <p:cond delay="0"/>
                                  </p:stCondLst>
                                  <p:childTnLst>
                                    <p:animEffect transition="out" filter="fade">
                                      <p:cBhvr>
                                        <p:cTn id="73" dur="500"/>
                                        <p:tgtEl>
                                          <p:spTgt spid="70"/>
                                        </p:tgtEl>
                                      </p:cBhvr>
                                    </p:animEffect>
                                    <p:set>
                                      <p:cBhvr>
                                        <p:cTn id="74" dur="1" fill="hold">
                                          <p:stCondLst>
                                            <p:cond delay="499"/>
                                          </p:stCondLst>
                                        </p:cTn>
                                        <p:tgtEl>
                                          <p:spTgt spid="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61" grpId="0" animBg="1"/>
      <p:bldP spid="61" grpId="1" animBg="1"/>
      <p:bldP spid="77" grpId="0" animBg="1"/>
      <p:bldP spid="77"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4668D-E659-41B9-9C05-12780FC6D381}"/>
              </a:ext>
            </a:extLst>
          </p:cNvPr>
          <p:cNvSpPr>
            <a:spLocks noGrp="1"/>
          </p:cNvSpPr>
          <p:nvPr>
            <p:ph type="title"/>
          </p:nvPr>
        </p:nvSpPr>
        <p:spPr/>
        <p:txBody>
          <a:bodyPr/>
          <a:lstStyle/>
          <a:p>
            <a:r>
              <a:rPr lang="en-US">
                <a:solidFill>
                  <a:srgbClr val="0078D4"/>
                </a:solidFill>
              </a:rPr>
              <a:t>Scale performance on the fly</a:t>
            </a:r>
          </a:p>
        </p:txBody>
      </p:sp>
      <p:sp>
        <p:nvSpPr>
          <p:cNvPr id="11" name="Cloud 10">
            <a:extLst>
              <a:ext uri="{FF2B5EF4-FFF2-40B4-BE49-F238E27FC236}">
                <a16:creationId xmlns:a16="http://schemas.microsoft.com/office/drawing/2014/main" id="{A1780386-BED9-4F11-950F-4FE7986E3DF3}"/>
              </a:ext>
            </a:extLst>
          </p:cNvPr>
          <p:cNvSpPr/>
          <p:nvPr/>
        </p:nvSpPr>
        <p:spPr bwMode="auto">
          <a:xfrm>
            <a:off x="2195705" y="4121868"/>
            <a:ext cx="8472462" cy="2551397"/>
          </a:xfrm>
          <a:prstGeom prst="cloud">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0" name="Rectangle 19">
            <a:extLst>
              <a:ext uri="{FF2B5EF4-FFF2-40B4-BE49-F238E27FC236}">
                <a16:creationId xmlns:a16="http://schemas.microsoft.com/office/drawing/2014/main" id="{1FD8641C-A479-481C-A6C2-DB188BD00F6E}"/>
              </a:ext>
            </a:extLst>
          </p:cNvPr>
          <p:cNvSpPr/>
          <p:nvPr/>
        </p:nvSpPr>
        <p:spPr bwMode="auto">
          <a:xfrm>
            <a:off x="2993167" y="2426639"/>
            <a:ext cx="6027802" cy="3813320"/>
          </a:xfrm>
          <a:prstGeom prst="rect">
            <a:avLst/>
          </a:prstGeom>
          <a:solidFill>
            <a:schemeClr val="tx2">
              <a:lumMod val="75000"/>
              <a:alpha val="50196"/>
            </a:schemeClr>
          </a:solidFill>
          <a:ln w="28575">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1" name="TextBox 20">
            <a:extLst>
              <a:ext uri="{FF2B5EF4-FFF2-40B4-BE49-F238E27FC236}">
                <a16:creationId xmlns:a16="http://schemas.microsoft.com/office/drawing/2014/main" id="{918A7AA0-2747-40AB-AEB3-58E36ECBBADD}"/>
              </a:ext>
            </a:extLst>
          </p:cNvPr>
          <p:cNvSpPr txBox="1"/>
          <p:nvPr/>
        </p:nvSpPr>
        <p:spPr>
          <a:xfrm>
            <a:off x="2993018" y="2548534"/>
            <a:ext cx="2324102" cy="45259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Segoe UI Semilight"/>
                <a:ea typeface="+mn-ea"/>
                <a:cs typeface="+mn-cs"/>
              </a:rPr>
              <a:t>Server provisioning and management</a:t>
            </a:r>
          </a:p>
        </p:txBody>
      </p:sp>
      <p:sp>
        <p:nvSpPr>
          <p:cNvPr id="22" name="Rectangle 21">
            <a:extLst>
              <a:ext uri="{FF2B5EF4-FFF2-40B4-BE49-F238E27FC236}">
                <a16:creationId xmlns:a16="http://schemas.microsoft.com/office/drawing/2014/main" id="{3A038DA0-5FE9-4194-A5C2-AC6513649EE2}"/>
              </a:ext>
            </a:extLst>
          </p:cNvPr>
          <p:cNvSpPr/>
          <p:nvPr/>
        </p:nvSpPr>
        <p:spPr>
          <a:xfrm>
            <a:off x="866855" y="1131043"/>
            <a:ext cx="10234183" cy="764440"/>
          </a:xfrm>
          <a:prstGeom prst="rect">
            <a:avLst/>
          </a:prstGeom>
        </p:spPr>
        <p:txBody>
          <a:bodyPr wrap="square">
            <a:spAutoFit/>
          </a:bodyPr>
          <a:lstStyle/>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961" b="0" i="0" u="none" strike="noStrike" kern="1200" cap="none" spc="0" normalizeH="0" baseline="0" noProof="0">
                <a:ln>
                  <a:noFill/>
                </a:ln>
                <a:solidFill>
                  <a:prstClr val="black"/>
                </a:solidFill>
                <a:effectLst/>
                <a:uLnTx/>
                <a:uFillTx/>
                <a:latin typeface="Segoe UI"/>
                <a:ea typeface="+mn-ea"/>
                <a:cs typeface="+mn-cs"/>
              </a:rPr>
              <a:t>Scale your server compute up or down in seconds!</a:t>
            </a:r>
          </a:p>
          <a:p>
            <a:pPr marL="0" marR="0" lvl="0" indent="0" algn="ctr" defTabSz="914400" rtl="0" eaLnBrk="1" fontAlgn="auto" latinLnBrk="0" hangingPunct="1">
              <a:lnSpc>
                <a:spcPct val="114000"/>
              </a:lnSpc>
              <a:spcBef>
                <a:spcPts val="0"/>
              </a:spcBef>
              <a:spcAft>
                <a:spcPts val="0"/>
              </a:spcAft>
              <a:buClrTx/>
              <a:buSzTx/>
              <a:buFontTx/>
              <a:buNone/>
              <a:tabLst/>
              <a:defRPr/>
            </a:pPr>
            <a:r>
              <a:rPr kumimoji="0" lang="en-US" sz="1961" b="0" i="0" u="none" strike="noStrike" kern="1200" cap="none" spc="0" normalizeH="0" baseline="0" noProof="0">
                <a:ln>
                  <a:noFill/>
                </a:ln>
                <a:solidFill>
                  <a:prstClr val="black"/>
                </a:solidFill>
                <a:effectLst/>
                <a:uLnTx/>
                <a:uFillTx/>
                <a:latin typeface="Segoe UI"/>
                <a:ea typeface="+mn-ea"/>
                <a:cs typeface="+mn-cs"/>
              </a:rPr>
              <a:t>Independently scale up storage as needed</a:t>
            </a:r>
          </a:p>
        </p:txBody>
      </p:sp>
      <p:sp>
        <p:nvSpPr>
          <p:cNvPr id="23" name="Rectangle 22">
            <a:extLst>
              <a:ext uri="{FF2B5EF4-FFF2-40B4-BE49-F238E27FC236}">
                <a16:creationId xmlns:a16="http://schemas.microsoft.com/office/drawing/2014/main" id="{7D9A86DE-779E-4B5B-9132-F87A816AB4D2}"/>
              </a:ext>
            </a:extLst>
          </p:cNvPr>
          <p:cNvSpPr/>
          <p:nvPr/>
        </p:nvSpPr>
        <p:spPr>
          <a:xfrm>
            <a:off x="7689919" y="3454067"/>
            <a:ext cx="1326004" cy="29591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23" b="0" i="0" u="none" strike="noStrike" kern="0" cap="none" spc="0" normalizeH="0" baseline="0" noProof="0">
                <a:ln>
                  <a:noFill/>
                </a:ln>
                <a:solidFill>
                  <a:srgbClr val="353535">
                    <a:lumMod val="75000"/>
                  </a:srgbClr>
                </a:solidFill>
                <a:effectLst/>
                <a:uLnTx/>
                <a:uFillTx/>
                <a:latin typeface="Segoe UI Semibold" panose="020B0702040204020203" pitchFamily="34" charset="0"/>
                <a:ea typeface="+mn-ea"/>
                <a:cs typeface="Segoe UI Semibold" panose="020B0702040204020203" pitchFamily="34" charset="0"/>
              </a:rPr>
              <a:t>PGSQL IP:5432</a:t>
            </a:r>
            <a:endParaRPr kumimoji="0" lang="en-US" sz="1323" b="0" i="0" u="none" strike="noStrike" kern="1200" cap="none" spc="0" normalizeH="0" baseline="0" noProof="0">
              <a:ln>
                <a:noFill/>
              </a:ln>
              <a:solidFill>
                <a:srgbClr val="353535">
                  <a:lumMod val="75000"/>
                </a:srgbClr>
              </a:solidFill>
              <a:effectLst/>
              <a:uLnTx/>
              <a:uFillTx/>
              <a:latin typeface="Segoe UI Semibold" panose="020B0702040204020203" pitchFamily="34" charset="0"/>
              <a:ea typeface="+mn-ea"/>
              <a:cs typeface="Segoe UI Semibold" panose="020B0702040204020203" pitchFamily="34" charset="0"/>
            </a:endParaRPr>
          </a:p>
        </p:txBody>
      </p:sp>
      <p:cxnSp>
        <p:nvCxnSpPr>
          <p:cNvPr id="24" name="Straight Arrow Connector 23">
            <a:extLst>
              <a:ext uri="{FF2B5EF4-FFF2-40B4-BE49-F238E27FC236}">
                <a16:creationId xmlns:a16="http://schemas.microsoft.com/office/drawing/2014/main" id="{8905BBAC-8F4B-45A5-A308-C4C1BA1AFF69}"/>
              </a:ext>
            </a:extLst>
          </p:cNvPr>
          <p:cNvCxnSpPr>
            <a:cxnSpLocks/>
            <a:endCxn id="27" idx="3"/>
          </p:cNvCxnSpPr>
          <p:nvPr/>
        </p:nvCxnSpPr>
        <p:spPr>
          <a:xfrm flipH="1" flipV="1">
            <a:off x="7641923" y="3977923"/>
            <a:ext cx="3009381" cy="50712"/>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5" name="Rectangle: Rounded Corners 24">
            <a:extLst>
              <a:ext uri="{FF2B5EF4-FFF2-40B4-BE49-F238E27FC236}">
                <a16:creationId xmlns:a16="http://schemas.microsoft.com/office/drawing/2014/main" id="{D38A8765-B5DC-43CB-866F-82CBAE90C8BD}"/>
              </a:ext>
            </a:extLst>
          </p:cNvPr>
          <p:cNvSpPr/>
          <p:nvPr/>
        </p:nvSpPr>
        <p:spPr bwMode="auto">
          <a:xfrm>
            <a:off x="4866978" y="2686412"/>
            <a:ext cx="1633419" cy="414296"/>
          </a:xfrm>
          <a:prstGeom prst="roundRect">
            <a:avLst/>
          </a:prstGeom>
          <a:solidFill>
            <a:srgbClr val="505050"/>
          </a:solidFill>
          <a:ln w="28575">
            <a:solidFill>
              <a:srgbClr val="2576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6" name="Rectangle 25">
            <a:extLst>
              <a:ext uri="{FF2B5EF4-FFF2-40B4-BE49-F238E27FC236}">
                <a16:creationId xmlns:a16="http://schemas.microsoft.com/office/drawing/2014/main" id="{2A29A90D-3487-4B4B-935F-F98EF25EB36B}"/>
              </a:ext>
            </a:extLst>
          </p:cNvPr>
          <p:cNvSpPr/>
          <p:nvPr/>
        </p:nvSpPr>
        <p:spPr>
          <a:xfrm>
            <a:off x="4886324" y="2681302"/>
            <a:ext cx="1633419" cy="42241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Azure Database Management Service</a:t>
            </a:r>
          </a:p>
        </p:txBody>
      </p:sp>
      <p:sp>
        <p:nvSpPr>
          <p:cNvPr id="27" name="Rectangle: Rounded Corners 26">
            <a:extLst>
              <a:ext uri="{FF2B5EF4-FFF2-40B4-BE49-F238E27FC236}">
                <a16:creationId xmlns:a16="http://schemas.microsoft.com/office/drawing/2014/main" id="{AC571DD7-7066-4795-8247-CFC4A42F4767}"/>
              </a:ext>
            </a:extLst>
          </p:cNvPr>
          <p:cNvSpPr/>
          <p:nvPr/>
        </p:nvSpPr>
        <p:spPr bwMode="auto">
          <a:xfrm>
            <a:off x="6869162" y="3802889"/>
            <a:ext cx="772762" cy="350067"/>
          </a:xfrm>
          <a:prstGeom prst="roundRect">
            <a:avLst/>
          </a:prstGeom>
          <a:solidFill>
            <a:srgbClr val="505050"/>
          </a:solidFill>
          <a:ln w="28575">
            <a:solidFill>
              <a:srgbClr val="2576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8" name="Rectangle 27">
            <a:extLst>
              <a:ext uri="{FF2B5EF4-FFF2-40B4-BE49-F238E27FC236}">
                <a16:creationId xmlns:a16="http://schemas.microsoft.com/office/drawing/2014/main" id="{E77683A6-3D31-4699-9447-89143D33A4EE}"/>
              </a:ext>
            </a:extLst>
          </p:cNvPr>
          <p:cNvSpPr/>
          <p:nvPr/>
        </p:nvSpPr>
        <p:spPr>
          <a:xfrm>
            <a:off x="6893711" y="3831302"/>
            <a:ext cx="723662" cy="25646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7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Gateway</a:t>
            </a:r>
          </a:p>
        </p:txBody>
      </p:sp>
      <p:cxnSp>
        <p:nvCxnSpPr>
          <p:cNvPr id="29" name="Straight Arrow Connector 28">
            <a:extLst>
              <a:ext uri="{FF2B5EF4-FFF2-40B4-BE49-F238E27FC236}">
                <a16:creationId xmlns:a16="http://schemas.microsoft.com/office/drawing/2014/main" id="{9B58E400-BF07-44EE-8C59-B710AB23E09D}"/>
              </a:ext>
            </a:extLst>
          </p:cNvPr>
          <p:cNvCxnSpPr>
            <a:cxnSpLocks/>
          </p:cNvCxnSpPr>
          <p:nvPr/>
        </p:nvCxnSpPr>
        <p:spPr>
          <a:xfrm flipH="1">
            <a:off x="6004112" y="3981061"/>
            <a:ext cx="871925" cy="459232"/>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0" name="Straight Arrow Connector 29">
            <a:extLst>
              <a:ext uri="{FF2B5EF4-FFF2-40B4-BE49-F238E27FC236}">
                <a16:creationId xmlns:a16="http://schemas.microsoft.com/office/drawing/2014/main" id="{E605CE24-CC28-497C-8DEF-F54AB5CAC654}"/>
              </a:ext>
            </a:extLst>
          </p:cNvPr>
          <p:cNvCxnSpPr>
            <a:cxnSpLocks/>
            <a:stCxn id="25" idx="2"/>
          </p:cNvCxnSpPr>
          <p:nvPr/>
        </p:nvCxnSpPr>
        <p:spPr>
          <a:xfrm flipH="1">
            <a:off x="5678566" y="3100707"/>
            <a:ext cx="5122" cy="939977"/>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Straight Arrow Connector 30">
            <a:extLst>
              <a:ext uri="{FF2B5EF4-FFF2-40B4-BE49-F238E27FC236}">
                <a16:creationId xmlns:a16="http://schemas.microsoft.com/office/drawing/2014/main" id="{71BCB8A5-A4F9-49BE-95DA-5FDDCA187500}"/>
              </a:ext>
            </a:extLst>
          </p:cNvPr>
          <p:cNvCxnSpPr>
            <a:cxnSpLocks/>
          </p:cNvCxnSpPr>
          <p:nvPr/>
        </p:nvCxnSpPr>
        <p:spPr>
          <a:xfrm flipH="1">
            <a:off x="4768304" y="3100707"/>
            <a:ext cx="910264" cy="1083523"/>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 name="Straight Arrow Connector 31">
            <a:extLst>
              <a:ext uri="{FF2B5EF4-FFF2-40B4-BE49-F238E27FC236}">
                <a16:creationId xmlns:a16="http://schemas.microsoft.com/office/drawing/2014/main" id="{DC341E04-7764-40A7-B744-56D66A2F1D06}"/>
              </a:ext>
            </a:extLst>
          </p:cNvPr>
          <p:cNvCxnSpPr>
            <a:cxnSpLocks/>
          </p:cNvCxnSpPr>
          <p:nvPr/>
        </p:nvCxnSpPr>
        <p:spPr>
          <a:xfrm flipH="1">
            <a:off x="5176768" y="3981060"/>
            <a:ext cx="1694149" cy="735548"/>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TextBox 32">
            <a:extLst>
              <a:ext uri="{FF2B5EF4-FFF2-40B4-BE49-F238E27FC236}">
                <a16:creationId xmlns:a16="http://schemas.microsoft.com/office/drawing/2014/main" id="{5304D33F-8464-42B5-BBEA-32707E9DEFF1}"/>
              </a:ext>
            </a:extLst>
          </p:cNvPr>
          <p:cNvSpPr txBox="1"/>
          <p:nvPr/>
        </p:nvSpPr>
        <p:spPr>
          <a:xfrm>
            <a:off x="8212238" y="2602293"/>
            <a:ext cx="721484" cy="271554"/>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Segoe UI Semilight"/>
                <a:ea typeface="+mn-ea"/>
                <a:cs typeface="+mn-cs"/>
              </a:rPr>
              <a:t>US West</a:t>
            </a:r>
          </a:p>
        </p:txBody>
      </p:sp>
      <p:sp>
        <p:nvSpPr>
          <p:cNvPr id="34" name="Rectangle 33">
            <a:extLst>
              <a:ext uri="{FF2B5EF4-FFF2-40B4-BE49-F238E27FC236}">
                <a16:creationId xmlns:a16="http://schemas.microsoft.com/office/drawing/2014/main" id="{99FC7E25-6739-4182-AB41-8B0FE904C804}"/>
              </a:ext>
            </a:extLst>
          </p:cNvPr>
          <p:cNvSpPr/>
          <p:nvPr/>
        </p:nvSpPr>
        <p:spPr bwMode="auto">
          <a:xfrm>
            <a:off x="3619440" y="5546776"/>
            <a:ext cx="3395359" cy="55353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 name="Rectangle 34">
            <a:extLst>
              <a:ext uri="{FF2B5EF4-FFF2-40B4-BE49-F238E27FC236}">
                <a16:creationId xmlns:a16="http://schemas.microsoft.com/office/drawing/2014/main" id="{A1BDB6F9-E2E0-4EF8-A509-28184A66CDB4}"/>
              </a:ext>
            </a:extLst>
          </p:cNvPr>
          <p:cNvSpPr/>
          <p:nvPr/>
        </p:nvSpPr>
        <p:spPr bwMode="auto">
          <a:xfrm>
            <a:off x="3619439" y="5327187"/>
            <a:ext cx="1428160" cy="25735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Segoe UI Semilight"/>
                <a:ea typeface="+mn-ea"/>
                <a:cs typeface="+mn-cs"/>
              </a:rPr>
              <a:t>Azure Storage</a:t>
            </a:r>
          </a:p>
        </p:txBody>
      </p:sp>
      <p:pic>
        <p:nvPicPr>
          <p:cNvPr id="36" name="Picture 35" descr="A picture containing thing&#10;&#10;Description generated with high confidence">
            <a:extLst>
              <a:ext uri="{FF2B5EF4-FFF2-40B4-BE49-F238E27FC236}">
                <a16:creationId xmlns:a16="http://schemas.microsoft.com/office/drawing/2014/main" id="{65567FA6-3780-4A5B-8AE7-03155E8B5848}"/>
              </a:ext>
            </a:extLst>
          </p:cNvPr>
          <p:cNvPicPr>
            <a:picLocks noChangeAspect="1"/>
          </p:cNvPicPr>
          <p:nvPr/>
        </p:nvPicPr>
        <p:blipFill>
          <a:blip r:embed="rId3"/>
          <a:stretch>
            <a:fillRect/>
          </a:stretch>
        </p:blipFill>
        <p:spPr>
          <a:xfrm>
            <a:off x="6259705" y="5567477"/>
            <a:ext cx="481383" cy="481383"/>
          </a:xfrm>
          <a:prstGeom prst="rect">
            <a:avLst/>
          </a:prstGeom>
        </p:spPr>
      </p:pic>
      <p:pic>
        <p:nvPicPr>
          <p:cNvPr id="37" name="Picture 36" descr="A picture containing thing&#10;&#10;Description generated with high confidence">
            <a:extLst>
              <a:ext uri="{FF2B5EF4-FFF2-40B4-BE49-F238E27FC236}">
                <a16:creationId xmlns:a16="http://schemas.microsoft.com/office/drawing/2014/main" id="{8C5A271E-69F0-4663-8BB2-EA7788CB7A55}"/>
              </a:ext>
            </a:extLst>
          </p:cNvPr>
          <p:cNvPicPr>
            <a:picLocks noChangeAspect="1"/>
          </p:cNvPicPr>
          <p:nvPr/>
        </p:nvPicPr>
        <p:blipFill>
          <a:blip r:embed="rId3"/>
          <a:stretch>
            <a:fillRect/>
          </a:stretch>
        </p:blipFill>
        <p:spPr>
          <a:xfrm>
            <a:off x="5434078" y="5573854"/>
            <a:ext cx="481383" cy="481383"/>
          </a:xfrm>
          <a:prstGeom prst="rect">
            <a:avLst/>
          </a:prstGeom>
        </p:spPr>
      </p:pic>
      <p:pic>
        <p:nvPicPr>
          <p:cNvPr id="38" name="Picture 37" descr="A picture containing thing&#10;&#10;Description generated with high confidence">
            <a:extLst>
              <a:ext uri="{FF2B5EF4-FFF2-40B4-BE49-F238E27FC236}">
                <a16:creationId xmlns:a16="http://schemas.microsoft.com/office/drawing/2014/main" id="{FDE16048-A61C-4690-A7D0-3D07C6E2C542}"/>
              </a:ext>
            </a:extLst>
          </p:cNvPr>
          <p:cNvPicPr>
            <a:picLocks noChangeAspect="1"/>
          </p:cNvPicPr>
          <p:nvPr/>
        </p:nvPicPr>
        <p:blipFill>
          <a:blip r:embed="rId3"/>
          <a:stretch>
            <a:fillRect/>
          </a:stretch>
        </p:blipFill>
        <p:spPr>
          <a:xfrm>
            <a:off x="4608451" y="5573854"/>
            <a:ext cx="481383" cy="481383"/>
          </a:xfrm>
          <a:prstGeom prst="rect">
            <a:avLst/>
          </a:prstGeom>
        </p:spPr>
      </p:pic>
      <p:cxnSp>
        <p:nvCxnSpPr>
          <p:cNvPr id="39" name="Straight Arrow Connector 38">
            <a:extLst>
              <a:ext uri="{FF2B5EF4-FFF2-40B4-BE49-F238E27FC236}">
                <a16:creationId xmlns:a16="http://schemas.microsoft.com/office/drawing/2014/main" id="{B28D1A5A-B8C7-49E8-9D79-8FFF9951368A}"/>
              </a:ext>
            </a:extLst>
          </p:cNvPr>
          <p:cNvCxnSpPr>
            <a:cxnSpLocks/>
            <a:endCxn id="37" idx="0"/>
          </p:cNvCxnSpPr>
          <p:nvPr/>
        </p:nvCxnSpPr>
        <p:spPr>
          <a:xfrm flipH="1">
            <a:off x="5674770" y="4822479"/>
            <a:ext cx="345" cy="751375"/>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 name="Straight Arrow Connector 39">
            <a:extLst>
              <a:ext uri="{FF2B5EF4-FFF2-40B4-BE49-F238E27FC236}">
                <a16:creationId xmlns:a16="http://schemas.microsoft.com/office/drawing/2014/main" id="{DBFBA437-C761-40A5-B452-8DA6C3ECC589}"/>
              </a:ext>
            </a:extLst>
          </p:cNvPr>
          <p:cNvCxnSpPr>
            <a:cxnSpLocks/>
          </p:cNvCxnSpPr>
          <p:nvPr/>
        </p:nvCxnSpPr>
        <p:spPr>
          <a:xfrm flipH="1">
            <a:off x="5018245" y="5814546"/>
            <a:ext cx="344244" cy="0"/>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 name="Straight Arrow Connector 40">
            <a:extLst>
              <a:ext uri="{FF2B5EF4-FFF2-40B4-BE49-F238E27FC236}">
                <a16:creationId xmlns:a16="http://schemas.microsoft.com/office/drawing/2014/main" id="{376D328C-D1CE-46AD-A6DE-A3F35DA14986}"/>
              </a:ext>
            </a:extLst>
          </p:cNvPr>
          <p:cNvCxnSpPr>
            <a:cxnSpLocks/>
            <a:endCxn id="37" idx="0"/>
          </p:cNvCxnSpPr>
          <p:nvPr/>
        </p:nvCxnSpPr>
        <p:spPr>
          <a:xfrm>
            <a:off x="4836726" y="5144876"/>
            <a:ext cx="838043" cy="428979"/>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42" name="Group 41">
            <a:extLst>
              <a:ext uri="{FF2B5EF4-FFF2-40B4-BE49-F238E27FC236}">
                <a16:creationId xmlns:a16="http://schemas.microsoft.com/office/drawing/2014/main" id="{E23F73E9-0BAD-45A8-AC69-0FE199C8D09B}"/>
              </a:ext>
            </a:extLst>
          </p:cNvPr>
          <p:cNvGrpSpPr/>
          <p:nvPr/>
        </p:nvGrpSpPr>
        <p:grpSpPr>
          <a:xfrm>
            <a:off x="4149805" y="4028635"/>
            <a:ext cx="1337946" cy="1391785"/>
            <a:chOff x="806583" y="3871262"/>
            <a:chExt cx="979220" cy="979220"/>
          </a:xfrm>
        </p:grpSpPr>
        <p:pic>
          <p:nvPicPr>
            <p:cNvPr id="43" name="Picture 4" descr="C:\Users\janders\AppData\Local\Temp\SNAGHTML94e9836.PNG">
              <a:extLst>
                <a:ext uri="{FF2B5EF4-FFF2-40B4-BE49-F238E27FC236}">
                  <a16:creationId xmlns:a16="http://schemas.microsoft.com/office/drawing/2014/main" id="{51217097-0B61-4883-885D-BC6F6ABDD4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583" y="3871262"/>
              <a:ext cx="979220" cy="979220"/>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9CCA97A1-3AE7-4EF8-B663-F9EADA59849B}"/>
                </a:ext>
              </a:extLst>
            </p:cNvPr>
            <p:cNvSpPr txBox="1"/>
            <p:nvPr/>
          </p:nvSpPr>
          <p:spPr>
            <a:xfrm>
              <a:off x="827518" y="4196146"/>
              <a:ext cx="886574" cy="375675"/>
            </a:xfrm>
            <a:prstGeom prst="rect">
              <a:avLst/>
            </a:prstGeom>
            <a:noFill/>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882"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PostgreSQL Server</a:t>
              </a:r>
            </a:p>
          </p:txBody>
        </p:sp>
      </p:grpSp>
      <p:grpSp>
        <p:nvGrpSpPr>
          <p:cNvPr id="45" name="Group 44">
            <a:extLst>
              <a:ext uri="{FF2B5EF4-FFF2-40B4-BE49-F238E27FC236}">
                <a16:creationId xmlns:a16="http://schemas.microsoft.com/office/drawing/2014/main" id="{2110CAE3-FB1E-4B4E-86C3-989859CA6E9A}"/>
              </a:ext>
            </a:extLst>
          </p:cNvPr>
          <p:cNvGrpSpPr/>
          <p:nvPr/>
        </p:nvGrpSpPr>
        <p:grpSpPr>
          <a:xfrm>
            <a:off x="5185076" y="3903316"/>
            <a:ext cx="1057857" cy="1071252"/>
            <a:chOff x="806583" y="3871262"/>
            <a:chExt cx="979220" cy="979220"/>
          </a:xfrm>
        </p:grpSpPr>
        <p:pic>
          <p:nvPicPr>
            <p:cNvPr id="46" name="Picture 4" descr="C:\Users\janders\AppData\Local\Temp\SNAGHTML94e9836.PNG">
              <a:extLst>
                <a:ext uri="{FF2B5EF4-FFF2-40B4-BE49-F238E27FC236}">
                  <a16:creationId xmlns:a16="http://schemas.microsoft.com/office/drawing/2014/main" id="{0F7FA417-1ACB-44D4-B1FD-DBA8879794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583" y="3871262"/>
              <a:ext cx="979220" cy="979220"/>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7389D998-B357-4CEB-BFF3-7920AF442811}"/>
                </a:ext>
              </a:extLst>
            </p:cNvPr>
            <p:cNvSpPr txBox="1"/>
            <p:nvPr/>
          </p:nvSpPr>
          <p:spPr>
            <a:xfrm>
              <a:off x="833061" y="4169241"/>
              <a:ext cx="886574" cy="488083"/>
            </a:xfrm>
            <a:prstGeom prst="rect">
              <a:avLst/>
            </a:prstGeom>
            <a:noFill/>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882"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PostgreSQL Server</a:t>
              </a:r>
            </a:p>
          </p:txBody>
        </p:sp>
      </p:grpSp>
      <p:cxnSp>
        <p:nvCxnSpPr>
          <p:cNvPr id="48" name="Straight Arrow Connector 47">
            <a:extLst>
              <a:ext uri="{FF2B5EF4-FFF2-40B4-BE49-F238E27FC236}">
                <a16:creationId xmlns:a16="http://schemas.microsoft.com/office/drawing/2014/main" id="{8142D7D1-7FA7-4C6B-871E-967D5C5AA1E3}"/>
              </a:ext>
            </a:extLst>
          </p:cNvPr>
          <p:cNvCxnSpPr>
            <a:cxnSpLocks/>
          </p:cNvCxnSpPr>
          <p:nvPr/>
        </p:nvCxnSpPr>
        <p:spPr>
          <a:xfrm>
            <a:off x="5962099" y="5812054"/>
            <a:ext cx="375382" cy="0"/>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9" name="Straight Arrow Connector 48">
            <a:extLst>
              <a:ext uri="{FF2B5EF4-FFF2-40B4-BE49-F238E27FC236}">
                <a16:creationId xmlns:a16="http://schemas.microsoft.com/office/drawing/2014/main" id="{AC6D2B54-F91D-4F05-83C8-E8E1752C9C03}"/>
              </a:ext>
            </a:extLst>
          </p:cNvPr>
          <p:cNvCxnSpPr>
            <a:cxnSpLocks/>
          </p:cNvCxnSpPr>
          <p:nvPr/>
        </p:nvCxnSpPr>
        <p:spPr>
          <a:xfrm>
            <a:off x="5176769" y="5814546"/>
            <a:ext cx="338643" cy="0"/>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0" name="Straight Arrow Connector 49">
            <a:extLst>
              <a:ext uri="{FF2B5EF4-FFF2-40B4-BE49-F238E27FC236}">
                <a16:creationId xmlns:a16="http://schemas.microsoft.com/office/drawing/2014/main" id="{2A428D1F-EE0F-4CC2-BB28-6302B20FAB4B}"/>
              </a:ext>
            </a:extLst>
          </p:cNvPr>
          <p:cNvCxnSpPr>
            <a:cxnSpLocks/>
          </p:cNvCxnSpPr>
          <p:nvPr/>
        </p:nvCxnSpPr>
        <p:spPr>
          <a:xfrm flipH="1">
            <a:off x="5850852" y="5812054"/>
            <a:ext cx="344244" cy="0"/>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1" name="Rectangle: Rounded Corners 50">
            <a:extLst>
              <a:ext uri="{FF2B5EF4-FFF2-40B4-BE49-F238E27FC236}">
                <a16:creationId xmlns:a16="http://schemas.microsoft.com/office/drawing/2014/main" id="{57860123-9B7C-413A-AE72-A0B5EC2FD4DF}"/>
              </a:ext>
            </a:extLst>
          </p:cNvPr>
          <p:cNvSpPr/>
          <p:nvPr/>
        </p:nvSpPr>
        <p:spPr bwMode="auto">
          <a:xfrm>
            <a:off x="10592721" y="3488409"/>
            <a:ext cx="1561053" cy="1033557"/>
          </a:xfrm>
          <a:prstGeom prst="roundRect">
            <a:avLst/>
          </a:prstGeom>
          <a:solidFill>
            <a:srgbClr val="5D89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2" name="Rectangle 51">
            <a:extLst>
              <a:ext uri="{FF2B5EF4-FFF2-40B4-BE49-F238E27FC236}">
                <a16:creationId xmlns:a16="http://schemas.microsoft.com/office/drawing/2014/main" id="{D2F8306A-5D12-47E9-8808-B63D679A2BA5}"/>
              </a:ext>
            </a:extLst>
          </p:cNvPr>
          <p:cNvSpPr/>
          <p:nvPr/>
        </p:nvSpPr>
        <p:spPr>
          <a:xfrm>
            <a:off x="10758335" y="3514057"/>
            <a:ext cx="1229824" cy="333617"/>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1568" b="0" i="0" u="none" strike="noStrike" kern="1200" cap="none" spc="0" normalizeH="0" baseline="0" noProof="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Segoe UI Semibold" panose="020B0702040204020203" pitchFamily="34" charset="0"/>
                <a:ea typeface="Segoe UI" pitchFamily="34" charset="0"/>
                <a:cs typeface="Segoe UI Semibold" panose="020B0702040204020203" pitchFamily="34" charset="0"/>
              </a:rPr>
              <a:t>Application</a:t>
            </a:r>
            <a:endParaRPr kumimoji="0" lang="en-US" sz="1568"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Segoe UI Semibold" panose="020B0702040204020203" pitchFamily="34" charset="0"/>
              <a:ea typeface="+mn-ea"/>
              <a:cs typeface="Segoe UI Semibold" panose="020B0702040204020203" pitchFamily="34" charset="0"/>
            </a:endParaRPr>
          </a:p>
        </p:txBody>
      </p:sp>
      <p:sp>
        <p:nvSpPr>
          <p:cNvPr id="53" name="Rectangle 52">
            <a:extLst>
              <a:ext uri="{FF2B5EF4-FFF2-40B4-BE49-F238E27FC236}">
                <a16:creationId xmlns:a16="http://schemas.microsoft.com/office/drawing/2014/main" id="{6503AA4B-D061-45B7-A0F8-6B26400899F1}"/>
              </a:ext>
            </a:extLst>
          </p:cNvPr>
          <p:cNvSpPr/>
          <p:nvPr/>
        </p:nvSpPr>
        <p:spPr bwMode="auto">
          <a:xfrm>
            <a:off x="10761686" y="3850442"/>
            <a:ext cx="1223123" cy="5779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4" name="Rectangle 53">
            <a:extLst>
              <a:ext uri="{FF2B5EF4-FFF2-40B4-BE49-F238E27FC236}">
                <a16:creationId xmlns:a16="http://schemas.microsoft.com/office/drawing/2014/main" id="{58CA8859-97B7-4AEE-9431-96A541A0AC44}"/>
              </a:ext>
            </a:extLst>
          </p:cNvPr>
          <p:cNvSpPr/>
          <p:nvPr/>
        </p:nvSpPr>
        <p:spPr>
          <a:xfrm>
            <a:off x="10843907" y="3921493"/>
            <a:ext cx="1097280" cy="514628"/>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altLang="zh-CN"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PostgreSQL Client</a:t>
            </a:r>
            <a:endParaRPr kumimoji="0" lang="en-US" sz="1372"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pic>
        <p:nvPicPr>
          <p:cNvPr id="55" name="Graphic 54">
            <a:extLst>
              <a:ext uri="{FF2B5EF4-FFF2-40B4-BE49-F238E27FC236}">
                <a16:creationId xmlns:a16="http://schemas.microsoft.com/office/drawing/2014/main" id="{A025FD79-B4F5-4E80-A741-0626301475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37457" y="2780044"/>
            <a:ext cx="626042" cy="902330"/>
          </a:xfrm>
          <a:prstGeom prst="rect">
            <a:avLst/>
          </a:prstGeom>
        </p:spPr>
      </p:pic>
    </p:spTree>
    <p:extLst>
      <p:ext uri="{BB962C8B-B14F-4D97-AF65-F5344CB8AC3E}">
        <p14:creationId xmlns:p14="http://schemas.microsoft.com/office/powerpoint/2010/main" val="17031147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xit" presetSubtype="0" fill="hold" nodeType="afterEffect">
                                  <p:stCondLst>
                                    <p:cond delay="500"/>
                                  </p:stCondLst>
                                  <p:childTnLst>
                                    <p:animEffect transition="out" filter="fade">
                                      <p:cBhvr>
                                        <p:cTn id="10" dur="500"/>
                                        <p:tgtEl>
                                          <p:spTgt spid="45"/>
                                        </p:tgtEl>
                                      </p:cBhvr>
                                    </p:animEffect>
                                    <p:set>
                                      <p:cBhvr>
                                        <p:cTn id="11" dur="1" fill="hold">
                                          <p:stCondLst>
                                            <p:cond delay="499"/>
                                          </p:stCondLst>
                                        </p:cTn>
                                        <p:tgtEl>
                                          <p:spTgt spid="45"/>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29"/>
                                        </p:tgtEl>
                                      </p:cBhvr>
                                    </p:animEffect>
                                    <p:set>
                                      <p:cBhvr>
                                        <p:cTn id="14" dur="1" fill="hold">
                                          <p:stCondLst>
                                            <p:cond delay="499"/>
                                          </p:stCondLst>
                                        </p:cTn>
                                        <p:tgtEl>
                                          <p:spTgt spid="29"/>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39"/>
                                        </p:tgtEl>
                                      </p:cBhvr>
                                    </p:animEffect>
                                    <p:set>
                                      <p:cBhvr>
                                        <p:cTn id="17" dur="1" fill="hold">
                                          <p:stCondLst>
                                            <p:cond delay="499"/>
                                          </p:stCondLst>
                                        </p:cTn>
                                        <p:tgtEl>
                                          <p:spTgt spid="39"/>
                                        </p:tgtEl>
                                        <p:attrNameLst>
                                          <p:attrName>style.visibility</p:attrName>
                                        </p:attrNameLst>
                                      </p:cBhvr>
                                      <p:to>
                                        <p:strVal val="hidden"/>
                                      </p:to>
                                    </p:se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childTnLst>
                          </p:cTn>
                        </p:par>
                        <p:par>
                          <p:cTn id="22" fill="hold">
                            <p:stCondLst>
                              <p:cond delay="2000"/>
                            </p:stCondLst>
                            <p:childTnLst>
                              <p:par>
                                <p:cTn id="23" presetID="10" presetClass="exit" presetSubtype="0" fill="hold" nodeType="afterEffect">
                                  <p:stCondLst>
                                    <p:cond delay="0"/>
                                  </p:stCondLst>
                                  <p:childTnLst>
                                    <p:animEffect transition="out" filter="fade">
                                      <p:cBhvr>
                                        <p:cTn id="24" dur="500"/>
                                        <p:tgtEl>
                                          <p:spTgt spid="30"/>
                                        </p:tgtEl>
                                      </p:cBhvr>
                                    </p:animEffect>
                                    <p:set>
                                      <p:cBhvr>
                                        <p:cTn id="25" dur="1" fill="hold">
                                          <p:stCondLst>
                                            <p:cond delay="499"/>
                                          </p:stCondLst>
                                        </p:cTn>
                                        <p:tgtEl>
                                          <p:spTgt spid="30"/>
                                        </p:tgtEl>
                                        <p:attrNameLst>
                                          <p:attrName>style.visibility</p:attrName>
                                        </p:attrNameLst>
                                      </p:cBhvr>
                                      <p:to>
                                        <p:strVal val="hidden"/>
                                      </p:to>
                                    </p:se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childTnLst>
                          </p:cTn>
                        </p:par>
                        <p:par>
                          <p:cTn id="30" fill="hold">
                            <p:stCondLst>
                              <p:cond delay="3000"/>
                            </p:stCondLst>
                            <p:childTnLst>
                              <p:par>
                                <p:cTn id="31" presetID="10" presetClass="entr" presetSubtype="0" fill="hold" nodeType="afterEffect">
                                  <p:stCondLst>
                                    <p:cond delay="50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4668D-E659-41B9-9C05-12780FC6D381}"/>
              </a:ext>
            </a:extLst>
          </p:cNvPr>
          <p:cNvSpPr>
            <a:spLocks noGrp="1"/>
          </p:cNvSpPr>
          <p:nvPr>
            <p:ph type="title"/>
          </p:nvPr>
        </p:nvSpPr>
        <p:spPr>
          <a:xfrm>
            <a:off x="588263" y="457200"/>
            <a:ext cx="11018520" cy="553998"/>
          </a:xfrm>
        </p:spPr>
        <p:txBody>
          <a:bodyPr/>
          <a:lstStyle/>
          <a:p>
            <a:r>
              <a:rPr lang="en-US">
                <a:solidFill>
                  <a:srgbClr val="0078D4"/>
                </a:solidFill>
              </a:rPr>
              <a:t>Backup and restore</a:t>
            </a:r>
          </a:p>
        </p:txBody>
      </p:sp>
      <p:pic>
        <p:nvPicPr>
          <p:cNvPr id="56" name="Picture 55">
            <a:extLst>
              <a:ext uri="{FF2B5EF4-FFF2-40B4-BE49-F238E27FC236}">
                <a16:creationId xmlns:a16="http://schemas.microsoft.com/office/drawing/2014/main" id="{7D47AC35-469F-4B6F-A130-E360C9BDDF82}"/>
              </a:ext>
            </a:extLst>
          </p:cNvPr>
          <p:cNvPicPr>
            <a:picLocks noChangeAspect="1"/>
          </p:cNvPicPr>
          <p:nvPr/>
        </p:nvPicPr>
        <p:blipFill>
          <a:blip r:embed="rId3"/>
          <a:stretch>
            <a:fillRect/>
          </a:stretch>
        </p:blipFill>
        <p:spPr>
          <a:xfrm>
            <a:off x="7421990" y="875963"/>
            <a:ext cx="4622606" cy="2523536"/>
          </a:xfrm>
          <a:prstGeom prst="rect">
            <a:avLst/>
          </a:prstGeom>
        </p:spPr>
      </p:pic>
      <p:pic>
        <p:nvPicPr>
          <p:cNvPr id="57" name="Picture 56">
            <a:extLst>
              <a:ext uri="{FF2B5EF4-FFF2-40B4-BE49-F238E27FC236}">
                <a16:creationId xmlns:a16="http://schemas.microsoft.com/office/drawing/2014/main" id="{88EAE861-3A73-4461-9B58-A92DF5452DEF}"/>
              </a:ext>
            </a:extLst>
          </p:cNvPr>
          <p:cNvPicPr>
            <a:picLocks noChangeAspect="1"/>
          </p:cNvPicPr>
          <p:nvPr/>
        </p:nvPicPr>
        <p:blipFill>
          <a:blip r:embed="rId4"/>
          <a:stretch>
            <a:fillRect/>
          </a:stretch>
        </p:blipFill>
        <p:spPr>
          <a:xfrm>
            <a:off x="9324108" y="3568062"/>
            <a:ext cx="2720487" cy="2809023"/>
          </a:xfrm>
          <a:prstGeom prst="rect">
            <a:avLst/>
          </a:prstGeom>
        </p:spPr>
      </p:pic>
      <p:pic>
        <p:nvPicPr>
          <p:cNvPr id="58" name="Picture 57">
            <a:extLst>
              <a:ext uri="{FF2B5EF4-FFF2-40B4-BE49-F238E27FC236}">
                <a16:creationId xmlns:a16="http://schemas.microsoft.com/office/drawing/2014/main" id="{8607B185-3979-4AEA-8D2F-51C24781EDC2}"/>
              </a:ext>
            </a:extLst>
          </p:cNvPr>
          <p:cNvPicPr>
            <a:picLocks noChangeAspect="1"/>
          </p:cNvPicPr>
          <p:nvPr/>
        </p:nvPicPr>
        <p:blipFill>
          <a:blip r:embed="rId5"/>
          <a:stretch>
            <a:fillRect/>
          </a:stretch>
        </p:blipFill>
        <p:spPr>
          <a:xfrm>
            <a:off x="6422800" y="3337181"/>
            <a:ext cx="2665065" cy="3039904"/>
          </a:xfrm>
          <a:prstGeom prst="rect">
            <a:avLst/>
          </a:prstGeom>
        </p:spPr>
      </p:pic>
      <p:pic>
        <p:nvPicPr>
          <p:cNvPr id="59" name="Picture 58">
            <a:extLst>
              <a:ext uri="{FF2B5EF4-FFF2-40B4-BE49-F238E27FC236}">
                <a16:creationId xmlns:a16="http://schemas.microsoft.com/office/drawing/2014/main" id="{8CF8F7FA-F526-4763-882B-EC8363134EAF}"/>
              </a:ext>
            </a:extLst>
          </p:cNvPr>
          <p:cNvPicPr>
            <a:picLocks noChangeAspect="1"/>
          </p:cNvPicPr>
          <p:nvPr/>
        </p:nvPicPr>
        <p:blipFill>
          <a:blip r:embed="rId6"/>
          <a:stretch>
            <a:fillRect/>
          </a:stretch>
        </p:blipFill>
        <p:spPr>
          <a:xfrm>
            <a:off x="7100216" y="2343758"/>
            <a:ext cx="4944379" cy="1998295"/>
          </a:xfrm>
          <a:prstGeom prst="rect">
            <a:avLst/>
          </a:prstGeom>
        </p:spPr>
      </p:pic>
      <p:sp>
        <p:nvSpPr>
          <p:cNvPr id="60" name="Text Placeholder 2">
            <a:extLst>
              <a:ext uri="{FF2B5EF4-FFF2-40B4-BE49-F238E27FC236}">
                <a16:creationId xmlns:a16="http://schemas.microsoft.com/office/drawing/2014/main" id="{62B9044F-37CE-470D-B6F5-FB63E4B6491E}"/>
              </a:ext>
            </a:extLst>
          </p:cNvPr>
          <p:cNvSpPr txBox="1">
            <a:spLocks/>
          </p:cNvSpPr>
          <p:nvPr/>
        </p:nvSpPr>
        <p:spPr>
          <a:xfrm>
            <a:off x="588263" y="1239977"/>
            <a:ext cx="11653523" cy="2078309"/>
          </a:xfrm>
          <a:prstGeom prst="rect">
            <a:avLst/>
          </a:prstGeom>
        </p:spPr>
        <p:txBody>
          <a:bodyPr/>
          <a:lstStyle>
            <a:lvl1pPr marL="336080" marR="0" indent="-336080"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080" marR="0" lvl="0" indent="-336080" algn="l" defTabSz="914192" rtl="0" eaLnBrk="1" fontAlgn="auto" latinLnBrk="0" hangingPunct="1">
              <a:lnSpc>
                <a:spcPct val="100000"/>
              </a:lnSpc>
              <a:spcBef>
                <a:spcPts val="0"/>
              </a:spcBef>
              <a:spcAft>
                <a:spcPts val="1800"/>
              </a:spcAft>
              <a:buClrTx/>
              <a:buSzPct val="90000"/>
              <a:buFont typeface="Arial" pitchFamily="34" charset="0"/>
              <a:buChar char="•"/>
              <a:tabLst/>
              <a:defRPr/>
            </a:pPr>
            <a:r>
              <a:rPr kumimoji="0" lang="en-US" sz="20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Built-in backups</a:t>
            </a:r>
          </a:p>
          <a:p>
            <a:pPr marL="336080" marR="0" lvl="0" indent="-336080" algn="l" defTabSz="914192" rtl="0" eaLnBrk="1" fontAlgn="auto" latinLnBrk="0" hangingPunct="1">
              <a:lnSpc>
                <a:spcPct val="100000"/>
              </a:lnSpc>
              <a:spcBef>
                <a:spcPts val="0"/>
              </a:spcBef>
              <a:spcAft>
                <a:spcPts val="1800"/>
              </a:spcAft>
              <a:buClrTx/>
              <a:buSzPct val="90000"/>
              <a:buFont typeface="Arial" pitchFamily="34" charset="0"/>
              <a:buChar char="•"/>
              <a:tabLst/>
              <a:defRPr/>
            </a:pPr>
            <a:r>
              <a:rPr kumimoji="0" lang="en-US" sz="20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Choose LRS or GRS </a:t>
            </a:r>
          </a:p>
          <a:p>
            <a:pPr marL="336080" marR="0" lvl="0" indent="-336080" algn="l" defTabSz="914192" rtl="0" eaLnBrk="1" fontAlgn="auto" latinLnBrk="0" hangingPunct="1">
              <a:lnSpc>
                <a:spcPct val="100000"/>
              </a:lnSpc>
              <a:spcBef>
                <a:spcPts val="0"/>
              </a:spcBef>
              <a:spcAft>
                <a:spcPts val="1800"/>
              </a:spcAft>
              <a:buClrTx/>
              <a:buSzPct val="90000"/>
              <a:buFont typeface="Arial" pitchFamily="34" charset="0"/>
              <a:buChar char="•"/>
              <a:tabLst/>
              <a:defRPr/>
            </a:pPr>
            <a:r>
              <a:rPr kumimoji="0" lang="en-US" sz="20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Restore from geo-redundant</a:t>
            </a:r>
            <a:br>
              <a:rPr kumimoji="0" lang="en-US" sz="20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backups for disaster recovery</a:t>
            </a:r>
            <a:br>
              <a:rPr kumimoji="0" lang="en-US" sz="20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br>
            <a:r>
              <a:rPr kumimoji="0" lang="en-US" sz="20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(RPO &lt;= 1 </a:t>
            </a:r>
            <a:r>
              <a:rPr kumimoji="0" lang="en-US" sz="2000" b="0" i="0" u="none" strike="noStrike" kern="1200" cap="none" spc="0" normalizeH="0" baseline="0" noProof="0" err="1">
                <a:ln>
                  <a:noFill/>
                </a:ln>
                <a:solidFill>
                  <a:srgbClr val="353535"/>
                </a:solidFill>
                <a:effectLst/>
                <a:uLnTx/>
                <a:uFillTx/>
                <a:latin typeface="Segoe UI Semilight" panose="020B0402040204020203" pitchFamily="34" charset="0"/>
                <a:ea typeface="+mn-ea"/>
                <a:cs typeface="Segoe UI Semilight" panose="020B0402040204020203" pitchFamily="34" charset="0"/>
              </a:rPr>
              <a:t>hr</a:t>
            </a:r>
            <a:r>
              <a:rPr kumimoji="0" lang="en-US" sz="20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a:t>
            </a:r>
          </a:p>
          <a:p>
            <a:pPr marL="336080" marR="0" lvl="0" indent="-336080" algn="l" defTabSz="914192" rtl="0" eaLnBrk="1" fontAlgn="auto" latinLnBrk="0" hangingPunct="1">
              <a:lnSpc>
                <a:spcPct val="100000"/>
              </a:lnSpc>
              <a:spcBef>
                <a:spcPts val="0"/>
              </a:spcBef>
              <a:spcAft>
                <a:spcPts val="1800"/>
              </a:spcAft>
              <a:buClrTx/>
              <a:buSzPct val="90000"/>
              <a:buFont typeface="Arial" pitchFamily="34" charset="0"/>
              <a:buChar char="•"/>
              <a:tabLst/>
              <a:defRPr/>
            </a:pPr>
            <a:r>
              <a:rPr kumimoji="0" lang="en-US" sz="2000" b="0" i="0" u="none" strike="noStrike" kern="1200" cap="none" spc="0" normalizeH="0" baseline="0" noProof="0" err="1">
                <a:ln>
                  <a:noFill/>
                </a:ln>
                <a:solidFill>
                  <a:srgbClr val="353535"/>
                </a:solidFill>
                <a:effectLst/>
                <a:uLnTx/>
                <a:uFillTx/>
                <a:latin typeface="Segoe UI Semilight" panose="020B0402040204020203" pitchFamily="34" charset="0"/>
                <a:ea typeface="+mn-ea"/>
                <a:cs typeface="Segoe UI Semilight" panose="020B0402040204020203" pitchFamily="34" charset="0"/>
              </a:rPr>
              <a:t>1x</a:t>
            </a:r>
            <a:r>
              <a:rPr kumimoji="0" lang="en-US" sz="20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 Backup storage included</a:t>
            </a:r>
          </a:p>
          <a:p>
            <a:pPr marL="336080" marR="0" lvl="0" indent="-336080" algn="l" defTabSz="914192" rtl="0" eaLnBrk="1" fontAlgn="auto" latinLnBrk="0" hangingPunct="1">
              <a:lnSpc>
                <a:spcPct val="100000"/>
              </a:lnSpc>
              <a:spcBef>
                <a:spcPts val="0"/>
              </a:spcBef>
              <a:spcAft>
                <a:spcPts val="1800"/>
              </a:spcAft>
              <a:buClrTx/>
              <a:buSzPct val="90000"/>
              <a:buFont typeface="Arial" pitchFamily="34" charset="0"/>
              <a:buChar char="•"/>
              <a:tabLst/>
              <a:defRPr/>
            </a:pPr>
            <a:r>
              <a:rPr kumimoji="0" lang="en-US" sz="20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PITR up to 35 days (min. 7 days)</a:t>
            </a:r>
          </a:p>
        </p:txBody>
      </p:sp>
      <p:pic>
        <p:nvPicPr>
          <p:cNvPr id="61" name="Graphic 60">
            <a:extLst>
              <a:ext uri="{FF2B5EF4-FFF2-40B4-BE49-F238E27FC236}">
                <a16:creationId xmlns:a16="http://schemas.microsoft.com/office/drawing/2014/main" id="{0B18433D-120F-4321-BD59-0E75722020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97244" y="5652798"/>
            <a:ext cx="114196" cy="164592"/>
          </a:xfrm>
          <a:prstGeom prst="rect">
            <a:avLst/>
          </a:prstGeom>
        </p:spPr>
      </p:pic>
      <p:pic>
        <p:nvPicPr>
          <p:cNvPr id="62" name="Graphic 61">
            <a:extLst>
              <a:ext uri="{FF2B5EF4-FFF2-40B4-BE49-F238E27FC236}">
                <a16:creationId xmlns:a16="http://schemas.microsoft.com/office/drawing/2014/main" id="{E3034F0C-5FDD-4AD0-BFF7-F907B6EEC64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97244" y="5920256"/>
            <a:ext cx="114196" cy="164592"/>
          </a:xfrm>
          <a:prstGeom prst="rect">
            <a:avLst/>
          </a:prstGeom>
        </p:spPr>
      </p:pic>
      <p:pic>
        <p:nvPicPr>
          <p:cNvPr id="63" name="Graphic 62">
            <a:extLst>
              <a:ext uri="{FF2B5EF4-FFF2-40B4-BE49-F238E27FC236}">
                <a16:creationId xmlns:a16="http://schemas.microsoft.com/office/drawing/2014/main" id="{488B6AB2-7564-4915-9C9B-02C2F62A627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97244" y="6157438"/>
            <a:ext cx="114196" cy="164592"/>
          </a:xfrm>
          <a:prstGeom prst="rect">
            <a:avLst/>
          </a:prstGeom>
        </p:spPr>
      </p:pic>
      <p:pic>
        <p:nvPicPr>
          <p:cNvPr id="64" name="Graphic 63">
            <a:extLst>
              <a:ext uri="{FF2B5EF4-FFF2-40B4-BE49-F238E27FC236}">
                <a16:creationId xmlns:a16="http://schemas.microsoft.com/office/drawing/2014/main" id="{D2A20D00-D238-428F-AEF0-E646EE2C3D3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90900" y="1949802"/>
            <a:ext cx="114196" cy="164592"/>
          </a:xfrm>
          <a:prstGeom prst="rect">
            <a:avLst/>
          </a:prstGeom>
        </p:spPr>
      </p:pic>
      <p:pic>
        <p:nvPicPr>
          <p:cNvPr id="65" name="Graphic 64">
            <a:extLst>
              <a:ext uri="{FF2B5EF4-FFF2-40B4-BE49-F238E27FC236}">
                <a16:creationId xmlns:a16="http://schemas.microsoft.com/office/drawing/2014/main" id="{322D49C7-A340-42BF-B4EF-B62D4BFDBF7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39514" y="1211023"/>
            <a:ext cx="158605" cy="228600"/>
          </a:xfrm>
          <a:prstGeom prst="rect">
            <a:avLst/>
          </a:prstGeom>
        </p:spPr>
      </p:pic>
      <p:sp>
        <p:nvSpPr>
          <p:cNvPr id="66" name="TextBox 65">
            <a:extLst>
              <a:ext uri="{FF2B5EF4-FFF2-40B4-BE49-F238E27FC236}">
                <a16:creationId xmlns:a16="http://schemas.microsoft.com/office/drawing/2014/main" id="{6EEF5DDA-7E08-496F-B2D6-4C72B6A1CDEA}"/>
              </a:ext>
            </a:extLst>
          </p:cNvPr>
          <p:cNvSpPr txBox="1"/>
          <p:nvPr/>
        </p:nvSpPr>
        <p:spPr>
          <a:xfrm>
            <a:off x="8205096" y="1162829"/>
            <a:ext cx="2286000" cy="184666"/>
          </a:xfrm>
          <a:prstGeom prst="rect">
            <a:avLst/>
          </a:prstGeom>
          <a:solidFill>
            <a:srgbClr val="252525"/>
          </a:solidFill>
        </p:spPr>
        <p:txBody>
          <a:bodyPr wrap="square" lIns="0" tIns="0" rIns="0" bIns="0" rtlCol="0">
            <a:spAutoFit/>
          </a:bodyPr>
          <a:lstStyle/>
          <a:p>
            <a:pPr algn="l"/>
            <a:r>
              <a:rPr lang="en-US" sz="1200">
                <a:solidFill>
                  <a:schemeClr val="bg1"/>
                </a:solidFill>
                <a:latin typeface="Segoe UI Semilight" panose="020B0402040204020203" pitchFamily="34" charset="0"/>
                <a:cs typeface="Segoe UI Semilight" panose="020B0402040204020203" pitchFamily="34" charset="0"/>
              </a:rPr>
              <a:t>africancichlids-postgresqldbserver</a:t>
            </a:r>
            <a:endParaRPr lang="en-US" sz="1400">
              <a:solidFill>
                <a:schemeClr val="bg1"/>
              </a:solidFill>
              <a:latin typeface="Segoe UI Semilight" panose="020B0402040204020203" pitchFamily="34" charset="0"/>
              <a:cs typeface="Segoe UI Semilight" panose="020B0402040204020203" pitchFamily="34" charset="0"/>
            </a:endParaRPr>
          </a:p>
        </p:txBody>
      </p:sp>
      <p:sp>
        <p:nvSpPr>
          <p:cNvPr id="67" name="TextBox 66">
            <a:extLst>
              <a:ext uri="{FF2B5EF4-FFF2-40B4-BE49-F238E27FC236}">
                <a16:creationId xmlns:a16="http://schemas.microsoft.com/office/drawing/2014/main" id="{56513430-F913-4603-B6AF-4D3849691060}"/>
              </a:ext>
            </a:extLst>
          </p:cNvPr>
          <p:cNvSpPr txBox="1"/>
          <p:nvPr/>
        </p:nvSpPr>
        <p:spPr>
          <a:xfrm>
            <a:off x="8602405" y="969908"/>
            <a:ext cx="2286000" cy="138499"/>
          </a:xfrm>
          <a:prstGeom prst="rect">
            <a:avLst/>
          </a:prstGeom>
          <a:solidFill>
            <a:srgbClr val="1C1C1C"/>
          </a:solidFill>
        </p:spPr>
        <p:txBody>
          <a:bodyPr wrap="square" lIns="0" tIns="0" rIns="0" bIns="0" rtlCol="0">
            <a:spAutoFit/>
          </a:bodyPr>
          <a:lstStyle/>
          <a:p>
            <a:pPr algn="l"/>
            <a:r>
              <a:rPr lang="en-US" sz="900">
                <a:solidFill>
                  <a:schemeClr val="bg1"/>
                </a:solidFill>
                <a:latin typeface="Segoe UI Semilight" panose="020B0402040204020203" pitchFamily="34" charset="0"/>
                <a:cs typeface="Segoe UI Semilight" panose="020B0402040204020203" pitchFamily="34" charset="0"/>
              </a:rPr>
              <a:t>africancichlids-postgresqldbserver</a:t>
            </a:r>
            <a:endParaRPr lang="en-US" sz="1000">
              <a:solidFill>
                <a:schemeClr val="bg1"/>
              </a:solidFill>
              <a:latin typeface="Segoe UI Semilight" panose="020B0402040204020203" pitchFamily="34" charset="0"/>
              <a:cs typeface="Segoe UI Semilight" panose="020B0402040204020203" pitchFamily="34" charset="0"/>
            </a:endParaRPr>
          </a:p>
        </p:txBody>
      </p:sp>
      <p:sp>
        <p:nvSpPr>
          <p:cNvPr id="68" name="TextBox 67">
            <a:extLst>
              <a:ext uri="{FF2B5EF4-FFF2-40B4-BE49-F238E27FC236}">
                <a16:creationId xmlns:a16="http://schemas.microsoft.com/office/drawing/2014/main" id="{4AA8BDD8-8AFA-4F4F-8580-4FF70752223B}"/>
              </a:ext>
            </a:extLst>
          </p:cNvPr>
          <p:cNvSpPr txBox="1"/>
          <p:nvPr/>
        </p:nvSpPr>
        <p:spPr>
          <a:xfrm>
            <a:off x="10497077" y="4503806"/>
            <a:ext cx="1023401" cy="107722"/>
          </a:xfrm>
          <a:prstGeom prst="rect">
            <a:avLst/>
          </a:prstGeom>
          <a:solidFill>
            <a:schemeClr val="bg1"/>
          </a:solidFill>
        </p:spPr>
        <p:txBody>
          <a:bodyPr wrap="square" lIns="0" tIns="0" rIns="0" bIns="0" rtlCol="0">
            <a:spAutoFit/>
          </a:bodyPr>
          <a:lstStyle/>
          <a:p>
            <a:pPr algn="l"/>
            <a:r>
              <a:rPr lang="en-US" sz="700">
                <a:solidFill>
                  <a:srgbClr val="644E41"/>
                </a:solidFill>
                <a:cs typeface="Segoe UI Semilight" panose="020B0402040204020203" pitchFamily="34" charset="0"/>
              </a:rPr>
              <a:t>PostgreSQL aaS</a:t>
            </a:r>
          </a:p>
        </p:txBody>
      </p:sp>
      <p:sp>
        <p:nvSpPr>
          <p:cNvPr id="69" name="TextBox 68">
            <a:extLst>
              <a:ext uri="{FF2B5EF4-FFF2-40B4-BE49-F238E27FC236}">
                <a16:creationId xmlns:a16="http://schemas.microsoft.com/office/drawing/2014/main" id="{B1871015-819D-4E8A-874A-4AA86DC8AF49}"/>
              </a:ext>
            </a:extLst>
          </p:cNvPr>
          <p:cNvSpPr txBox="1"/>
          <p:nvPr/>
        </p:nvSpPr>
        <p:spPr>
          <a:xfrm>
            <a:off x="8193992" y="1357621"/>
            <a:ext cx="2286000" cy="107722"/>
          </a:xfrm>
          <a:prstGeom prst="rect">
            <a:avLst/>
          </a:prstGeom>
          <a:solidFill>
            <a:srgbClr val="252525"/>
          </a:solidFill>
        </p:spPr>
        <p:txBody>
          <a:bodyPr wrap="square" lIns="0" tIns="0" rIns="0" bIns="0" rtlCol="0">
            <a:spAutoFit/>
          </a:bodyPr>
          <a:lstStyle/>
          <a:p>
            <a:r>
              <a:rPr lang="en-US" sz="700">
                <a:solidFill>
                  <a:schemeClr val="bg1"/>
                </a:solidFill>
                <a:latin typeface="Segoe UI Semilight" panose="020B0402040204020203" pitchFamily="34" charset="0"/>
                <a:cs typeface="Segoe UI Semilight" panose="020B0402040204020203" pitchFamily="34" charset="0"/>
              </a:rPr>
              <a:t>Azure Database for PostgreSQL server</a:t>
            </a:r>
          </a:p>
        </p:txBody>
      </p:sp>
    </p:spTree>
    <p:extLst>
      <p:ext uri="{BB962C8B-B14F-4D97-AF65-F5344CB8AC3E}">
        <p14:creationId xmlns:p14="http://schemas.microsoft.com/office/powerpoint/2010/main" val="4384052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9"/>
                                        </p:tgtEl>
                                      </p:cBhvr>
                                    </p:animEffect>
                                    <p:set>
                                      <p:cBhvr>
                                        <p:cTn id="7" dur="1" fill="hold">
                                          <p:stCondLst>
                                            <p:cond delay="499"/>
                                          </p:stCondLst>
                                        </p:cTn>
                                        <p:tgtEl>
                                          <p:spTgt spid="59"/>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6"/>
                                        </p:tgtEl>
                                        <p:attrNameLst>
                                          <p:attrName>style.visibility</p:attrName>
                                        </p:attrNameLst>
                                      </p:cBhvr>
                                      <p:to>
                                        <p:strVal val="visible"/>
                                      </p:to>
                                    </p:set>
                                    <p:animEffect transition="in" filter="fade">
                                      <p:cBhvr>
                                        <p:cTn id="11" dur="500"/>
                                        <p:tgtEl>
                                          <p:spTgt spid="5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fade">
                                      <p:cBhvr>
                                        <p:cTn id="15" dur="500"/>
                                        <p:tgtEl>
                                          <p:spTgt spid="5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C7855-FA55-47D5-93CB-D0D652AA534A}"/>
              </a:ext>
            </a:extLst>
          </p:cNvPr>
          <p:cNvSpPr>
            <a:spLocks noGrp="1"/>
          </p:cNvSpPr>
          <p:nvPr>
            <p:ph type="title"/>
          </p:nvPr>
        </p:nvSpPr>
        <p:spPr>
          <a:xfrm>
            <a:off x="588263" y="2875002"/>
            <a:ext cx="4896264" cy="1107996"/>
          </a:xfrm>
        </p:spPr>
        <p:txBody>
          <a:bodyPr wrap="square" anchor="ctr">
            <a:normAutofit/>
          </a:bodyPr>
          <a:lstStyle/>
          <a:p>
            <a:r>
              <a:rPr lang="en-US" dirty="0"/>
              <a:t>Azure Database Migration Service</a:t>
            </a:r>
          </a:p>
        </p:txBody>
      </p:sp>
      <p:sp>
        <p:nvSpPr>
          <p:cNvPr id="3" name="Text Placeholder 2">
            <a:extLst>
              <a:ext uri="{FF2B5EF4-FFF2-40B4-BE49-F238E27FC236}">
                <a16:creationId xmlns:a16="http://schemas.microsoft.com/office/drawing/2014/main" id="{972DE8E5-8DAA-422B-92C7-7002FC28DCB2}"/>
              </a:ext>
            </a:extLst>
          </p:cNvPr>
          <p:cNvSpPr>
            <a:spLocks noGrp="1"/>
          </p:cNvSpPr>
          <p:nvPr>
            <p:ph type="body" sz="quarter" idx="10"/>
          </p:nvPr>
        </p:nvSpPr>
        <p:spPr>
          <a:xfrm>
            <a:off x="6511249" y="1711150"/>
            <a:ext cx="5092488" cy="3435699"/>
          </a:xfrm>
        </p:spPr>
        <p:txBody>
          <a:bodyPr wrap="square" anchor="ctr">
            <a:noAutofit/>
          </a:bodyPr>
          <a:lstStyle/>
          <a:p>
            <a:pPr>
              <a:lnSpc>
                <a:spcPct val="90000"/>
              </a:lnSpc>
            </a:pPr>
            <a:r>
              <a:rPr lang="en-US" sz="3200" b="1" dirty="0">
                <a:solidFill>
                  <a:srgbClr val="92D050"/>
                </a:solidFill>
              </a:rPr>
              <a:t>Azure DMS Overview</a:t>
            </a:r>
          </a:p>
          <a:p>
            <a:pPr>
              <a:lnSpc>
                <a:spcPct val="90000"/>
              </a:lnSpc>
            </a:pPr>
            <a:r>
              <a:rPr lang="en-US" sz="3200" b="1" dirty="0">
                <a:solidFill>
                  <a:srgbClr val="92D050"/>
                </a:solidFill>
              </a:rPr>
              <a:t>Azure Database for PostgreSQL </a:t>
            </a:r>
          </a:p>
          <a:p>
            <a:pPr>
              <a:lnSpc>
                <a:spcPct val="90000"/>
              </a:lnSpc>
            </a:pPr>
            <a:r>
              <a:rPr lang="en-US" sz="3200" b="1" dirty="0">
                <a:solidFill>
                  <a:srgbClr val="92D050"/>
                </a:solidFill>
              </a:rPr>
              <a:t>Oracle to Azure PostgreSQL Conversion Demo</a:t>
            </a:r>
          </a:p>
        </p:txBody>
      </p:sp>
    </p:spTree>
    <p:extLst>
      <p:ext uri="{BB962C8B-B14F-4D97-AF65-F5344CB8AC3E}">
        <p14:creationId xmlns:p14="http://schemas.microsoft.com/office/powerpoint/2010/main" val="32384352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114543-AC3D-4F0A-B44B-2A32C342BD6D}"/>
              </a:ext>
            </a:extLst>
          </p:cNvPr>
          <p:cNvPicPr>
            <a:picLocks noChangeAspect="1"/>
          </p:cNvPicPr>
          <p:nvPr/>
        </p:nvPicPr>
        <p:blipFill rotWithShape="1">
          <a:blip r:embed="rId2"/>
          <a:srcRect r="434" b="1"/>
          <a:stretch/>
        </p:blipFill>
        <p:spPr>
          <a:xfrm>
            <a:off x="120650" y="68263"/>
            <a:ext cx="11950700" cy="6721475"/>
          </a:xfrm>
          <a:prstGeom prst="rect">
            <a:avLst/>
          </a:prstGeom>
          <a:noFill/>
        </p:spPr>
      </p:pic>
    </p:spTree>
    <p:extLst>
      <p:ext uri="{BB962C8B-B14F-4D97-AF65-F5344CB8AC3E}">
        <p14:creationId xmlns:p14="http://schemas.microsoft.com/office/powerpoint/2010/main" val="190887048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B56AB-1959-430B-939E-41685517A4E3}"/>
              </a:ext>
            </a:extLst>
          </p:cNvPr>
          <p:cNvSpPr>
            <a:spLocks noGrp="1"/>
          </p:cNvSpPr>
          <p:nvPr>
            <p:ph type="title"/>
          </p:nvPr>
        </p:nvSpPr>
        <p:spPr>
          <a:xfrm>
            <a:off x="588263" y="126836"/>
            <a:ext cx="11018520" cy="1107996"/>
          </a:xfrm>
        </p:spPr>
        <p:txBody>
          <a:bodyPr/>
          <a:lstStyle/>
          <a:p>
            <a:r>
              <a:rPr lang="en-US" dirty="0"/>
              <a:t>Azure Database Migration Guide</a:t>
            </a:r>
            <a:br>
              <a:rPr lang="en-US" dirty="0"/>
            </a:br>
            <a:r>
              <a:rPr lang="en-US" dirty="0">
                <a:hlinkClick r:id="rId2"/>
              </a:rPr>
              <a:t>https://datamigration.microsoft.com</a:t>
            </a:r>
            <a:endParaRPr lang="en-US" dirty="0"/>
          </a:p>
        </p:txBody>
      </p:sp>
      <p:pic>
        <p:nvPicPr>
          <p:cNvPr id="5" name="Picture 4">
            <a:extLst>
              <a:ext uri="{FF2B5EF4-FFF2-40B4-BE49-F238E27FC236}">
                <a16:creationId xmlns:a16="http://schemas.microsoft.com/office/drawing/2014/main" id="{9B72F83E-4AA6-4D76-A4D6-6DB3DE59B57D}"/>
              </a:ext>
            </a:extLst>
          </p:cNvPr>
          <p:cNvPicPr>
            <a:picLocks noChangeAspect="1"/>
          </p:cNvPicPr>
          <p:nvPr/>
        </p:nvPicPr>
        <p:blipFill>
          <a:blip r:embed="rId3"/>
          <a:stretch>
            <a:fillRect/>
          </a:stretch>
        </p:blipFill>
        <p:spPr>
          <a:xfrm>
            <a:off x="588263" y="1401743"/>
            <a:ext cx="11391014" cy="4999057"/>
          </a:xfrm>
          <a:prstGeom prst="rect">
            <a:avLst/>
          </a:prstGeom>
        </p:spPr>
      </p:pic>
    </p:spTree>
    <p:extLst>
      <p:ext uri="{BB962C8B-B14F-4D97-AF65-F5344CB8AC3E}">
        <p14:creationId xmlns:p14="http://schemas.microsoft.com/office/powerpoint/2010/main" val="76614482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7D912A5-2FD2-420C-B449-5FF6EA4C0AFF}"/>
              </a:ext>
            </a:extLst>
          </p:cNvPr>
          <p:cNvSpPr txBox="1"/>
          <p:nvPr/>
        </p:nvSpPr>
        <p:spPr>
          <a:xfrm>
            <a:off x="619085" y="2932341"/>
            <a:ext cx="1112596" cy="707886"/>
          </a:xfrm>
          <a:prstGeom prst="rect">
            <a:avLst/>
          </a:prstGeom>
          <a:noFill/>
        </p:spPr>
        <p:txBody>
          <a:bodyPr wrap="square" lIns="91440" tIns="45720" rIns="91440" bIns="45720" rtlCol="0">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Inventory database assets, and application stack discovery</a:t>
            </a:r>
          </a:p>
        </p:txBody>
      </p:sp>
      <p:sp>
        <p:nvSpPr>
          <p:cNvPr id="6" name="Rectangle 5">
            <a:extLst>
              <a:ext uri="{FF2B5EF4-FFF2-40B4-BE49-F238E27FC236}">
                <a16:creationId xmlns:a16="http://schemas.microsoft.com/office/drawing/2014/main" id="{AAD89EAA-03A1-47CF-B04B-995D14F43EEF}"/>
              </a:ext>
            </a:extLst>
          </p:cNvPr>
          <p:cNvSpPr/>
          <p:nvPr/>
        </p:nvSpPr>
        <p:spPr>
          <a:xfrm>
            <a:off x="1834036" y="2932341"/>
            <a:ext cx="1220327" cy="553998"/>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Assess workloads and fix recommendations</a:t>
            </a:r>
          </a:p>
        </p:txBody>
      </p:sp>
      <p:sp>
        <p:nvSpPr>
          <p:cNvPr id="7" name="Rectangle 6">
            <a:extLst>
              <a:ext uri="{FF2B5EF4-FFF2-40B4-BE49-F238E27FC236}">
                <a16:creationId xmlns:a16="http://schemas.microsoft.com/office/drawing/2014/main" id="{E09C18F8-2C1C-4F85-921A-018B697A65D0}"/>
              </a:ext>
            </a:extLst>
          </p:cNvPr>
          <p:cNvSpPr/>
          <p:nvPr/>
        </p:nvSpPr>
        <p:spPr>
          <a:xfrm>
            <a:off x="3156717" y="2932341"/>
            <a:ext cx="1220327" cy="1169551"/>
          </a:xfrm>
          <a:prstGeom prst="rect">
            <a:avLst/>
          </a:prstGeom>
        </p:spPr>
        <p:txBody>
          <a:bodyPr wrap="square" lIns="91440" tIns="45720" rIns="91440" bIns="45720">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Convert the source schema to work in the target environment. This is only relevant for heterogeneous migrations.</a:t>
            </a:r>
          </a:p>
        </p:txBody>
      </p:sp>
      <p:sp>
        <p:nvSpPr>
          <p:cNvPr id="11" name="Rectangle 10">
            <a:extLst>
              <a:ext uri="{FF2B5EF4-FFF2-40B4-BE49-F238E27FC236}">
                <a16:creationId xmlns:a16="http://schemas.microsoft.com/office/drawing/2014/main" id="{91D3E238-5D92-4A56-BDDA-D80E51B93216}"/>
              </a:ext>
            </a:extLst>
          </p:cNvPr>
          <p:cNvSpPr/>
          <p:nvPr/>
        </p:nvSpPr>
        <p:spPr>
          <a:xfrm>
            <a:off x="8673194" y="2588692"/>
            <a:ext cx="1351984" cy="877163"/>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Remediate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Iteratively make any necessary changes to your applications</a:t>
            </a:r>
          </a:p>
        </p:txBody>
      </p:sp>
      <p:sp>
        <p:nvSpPr>
          <p:cNvPr id="12" name="Rectangle 11">
            <a:extLst>
              <a:ext uri="{FF2B5EF4-FFF2-40B4-BE49-F238E27FC236}">
                <a16:creationId xmlns:a16="http://schemas.microsoft.com/office/drawing/2014/main" id="{A1FFFCE5-2164-4F79-A48E-EFD57213DB73}"/>
              </a:ext>
            </a:extLst>
          </p:cNvPr>
          <p:cNvSpPr/>
          <p:nvPr/>
        </p:nvSpPr>
        <p:spPr>
          <a:xfrm>
            <a:off x="10181070" y="3373836"/>
            <a:ext cx="1312282" cy="877163"/>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Run functional &amp; performance tests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Iteratively run functional and performance tests</a:t>
            </a:r>
          </a:p>
        </p:txBody>
      </p:sp>
      <p:sp>
        <p:nvSpPr>
          <p:cNvPr id="13" name="Rectangle 12">
            <a:extLst>
              <a:ext uri="{FF2B5EF4-FFF2-40B4-BE49-F238E27FC236}">
                <a16:creationId xmlns:a16="http://schemas.microsoft.com/office/drawing/2014/main" id="{404E4549-73D7-428F-AED7-199653AFDF69}"/>
              </a:ext>
            </a:extLst>
          </p:cNvPr>
          <p:cNvSpPr/>
          <p:nvPr/>
        </p:nvSpPr>
        <p:spPr>
          <a:xfrm>
            <a:off x="9818138" y="1341742"/>
            <a:ext cx="1775624" cy="1023357"/>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Optimize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Based on the tests you performed, address any performance issues, and then retest to confirm the performance improvements</a:t>
            </a:r>
          </a:p>
        </p:txBody>
      </p:sp>
      <p:sp>
        <p:nvSpPr>
          <p:cNvPr id="14" name="TextBox 13">
            <a:extLst>
              <a:ext uri="{FF2B5EF4-FFF2-40B4-BE49-F238E27FC236}">
                <a16:creationId xmlns:a16="http://schemas.microsoft.com/office/drawing/2014/main" id="{3BFC37CB-E4F3-4F6F-8EEE-51B32742CB9C}"/>
              </a:ext>
            </a:extLst>
          </p:cNvPr>
          <p:cNvSpPr txBox="1"/>
          <p:nvPr/>
        </p:nvSpPr>
        <p:spPr>
          <a:xfrm>
            <a:off x="619085" y="1517442"/>
            <a:ext cx="1310449" cy="215444"/>
          </a:xfrm>
          <a:prstGeom prst="rect">
            <a:avLst/>
          </a:prstGeom>
          <a:noFill/>
        </p:spPr>
        <p:txBody>
          <a:bodyPr wrap="square" lIns="9144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Pre-migration</a:t>
            </a:r>
          </a:p>
        </p:txBody>
      </p:sp>
      <p:sp>
        <p:nvSpPr>
          <p:cNvPr id="15" name="Rectangle 14">
            <a:extLst>
              <a:ext uri="{FF2B5EF4-FFF2-40B4-BE49-F238E27FC236}">
                <a16:creationId xmlns:a16="http://schemas.microsoft.com/office/drawing/2014/main" id="{5D78B3B9-38D0-4D75-AF60-F4FE286206A5}"/>
              </a:ext>
            </a:extLst>
          </p:cNvPr>
          <p:cNvSpPr/>
          <p:nvPr/>
        </p:nvSpPr>
        <p:spPr bwMode="auto">
          <a:xfrm>
            <a:off x="619085" y="1863837"/>
            <a:ext cx="3757959" cy="2524513"/>
          </a:xfrm>
          <a:custGeom>
            <a:avLst/>
            <a:gdLst>
              <a:gd name="connsiteX0" fmla="*/ 0 w 3757959"/>
              <a:gd name="connsiteY0" fmla="*/ 0 h 2524513"/>
              <a:gd name="connsiteX1" fmla="*/ 513588 w 3757959"/>
              <a:gd name="connsiteY1" fmla="*/ 0 h 2524513"/>
              <a:gd name="connsiteX2" fmla="*/ 1064755 w 3757959"/>
              <a:gd name="connsiteY2" fmla="*/ 0 h 2524513"/>
              <a:gd name="connsiteX3" fmla="*/ 1578343 w 3757959"/>
              <a:gd name="connsiteY3" fmla="*/ 0 h 2524513"/>
              <a:gd name="connsiteX4" fmla="*/ 2091931 w 3757959"/>
              <a:gd name="connsiteY4" fmla="*/ 0 h 2524513"/>
              <a:gd name="connsiteX5" fmla="*/ 2718257 w 3757959"/>
              <a:gd name="connsiteY5" fmla="*/ 0 h 2524513"/>
              <a:gd name="connsiteX6" fmla="*/ 3757959 w 3757959"/>
              <a:gd name="connsiteY6" fmla="*/ 0 h 2524513"/>
              <a:gd name="connsiteX7" fmla="*/ 3757959 w 3757959"/>
              <a:gd name="connsiteY7" fmla="*/ 681619 h 2524513"/>
              <a:gd name="connsiteX8" fmla="*/ 3757959 w 3757959"/>
              <a:gd name="connsiteY8" fmla="*/ 1337992 h 2524513"/>
              <a:gd name="connsiteX9" fmla="*/ 3757959 w 3757959"/>
              <a:gd name="connsiteY9" fmla="*/ 1969120 h 2524513"/>
              <a:gd name="connsiteX10" fmla="*/ 3757959 w 3757959"/>
              <a:gd name="connsiteY10" fmla="*/ 2524513 h 2524513"/>
              <a:gd name="connsiteX11" fmla="*/ 3056473 w 3757959"/>
              <a:gd name="connsiteY11" fmla="*/ 2524513 h 2524513"/>
              <a:gd name="connsiteX12" fmla="*/ 2354988 w 3757959"/>
              <a:gd name="connsiteY12" fmla="*/ 2524513 h 2524513"/>
              <a:gd name="connsiteX13" fmla="*/ 1841400 w 3757959"/>
              <a:gd name="connsiteY13" fmla="*/ 2524513 h 2524513"/>
              <a:gd name="connsiteX14" fmla="*/ 1327812 w 3757959"/>
              <a:gd name="connsiteY14" fmla="*/ 2524513 h 2524513"/>
              <a:gd name="connsiteX15" fmla="*/ 776645 w 3757959"/>
              <a:gd name="connsiteY15" fmla="*/ 2524513 h 2524513"/>
              <a:gd name="connsiteX16" fmla="*/ 0 w 3757959"/>
              <a:gd name="connsiteY16" fmla="*/ 2524513 h 2524513"/>
              <a:gd name="connsiteX17" fmla="*/ 0 w 3757959"/>
              <a:gd name="connsiteY17" fmla="*/ 1868140 h 2524513"/>
              <a:gd name="connsiteX18" fmla="*/ 0 w 3757959"/>
              <a:gd name="connsiteY18" fmla="*/ 1287502 h 2524513"/>
              <a:gd name="connsiteX19" fmla="*/ 0 w 3757959"/>
              <a:gd name="connsiteY19" fmla="*/ 605883 h 2524513"/>
              <a:gd name="connsiteX20" fmla="*/ 0 w 3757959"/>
              <a:gd name="connsiteY20" fmla="*/ 0 h 2524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57959" h="2524513" extrusionOk="0">
                <a:moveTo>
                  <a:pt x="0" y="0"/>
                </a:moveTo>
                <a:cubicBezTo>
                  <a:pt x="157336" y="8604"/>
                  <a:pt x="334068" y="5189"/>
                  <a:pt x="513588" y="0"/>
                </a:cubicBezTo>
                <a:cubicBezTo>
                  <a:pt x="693108" y="-5189"/>
                  <a:pt x="848652" y="18004"/>
                  <a:pt x="1064755" y="0"/>
                </a:cubicBezTo>
                <a:cubicBezTo>
                  <a:pt x="1280858" y="-18004"/>
                  <a:pt x="1468514" y="19531"/>
                  <a:pt x="1578343" y="0"/>
                </a:cubicBezTo>
                <a:cubicBezTo>
                  <a:pt x="1688172" y="-19531"/>
                  <a:pt x="1874228" y="19221"/>
                  <a:pt x="2091931" y="0"/>
                </a:cubicBezTo>
                <a:cubicBezTo>
                  <a:pt x="2309634" y="-19221"/>
                  <a:pt x="2457905" y="21630"/>
                  <a:pt x="2718257" y="0"/>
                </a:cubicBezTo>
                <a:cubicBezTo>
                  <a:pt x="2978609" y="-21630"/>
                  <a:pt x="3482467" y="-13253"/>
                  <a:pt x="3757959" y="0"/>
                </a:cubicBezTo>
                <a:cubicBezTo>
                  <a:pt x="3751758" y="191367"/>
                  <a:pt x="3759840" y="373609"/>
                  <a:pt x="3757959" y="681619"/>
                </a:cubicBezTo>
                <a:cubicBezTo>
                  <a:pt x="3756078" y="989629"/>
                  <a:pt x="3755440" y="1066310"/>
                  <a:pt x="3757959" y="1337992"/>
                </a:cubicBezTo>
                <a:cubicBezTo>
                  <a:pt x="3760478" y="1609674"/>
                  <a:pt x="3770367" y="1825769"/>
                  <a:pt x="3757959" y="1969120"/>
                </a:cubicBezTo>
                <a:cubicBezTo>
                  <a:pt x="3745551" y="2112471"/>
                  <a:pt x="3744467" y="2403123"/>
                  <a:pt x="3757959" y="2524513"/>
                </a:cubicBezTo>
                <a:cubicBezTo>
                  <a:pt x="3601977" y="2502925"/>
                  <a:pt x="3303668" y="2508657"/>
                  <a:pt x="3056473" y="2524513"/>
                </a:cubicBezTo>
                <a:cubicBezTo>
                  <a:pt x="2809278" y="2540369"/>
                  <a:pt x="2534009" y="2553252"/>
                  <a:pt x="2354988" y="2524513"/>
                </a:cubicBezTo>
                <a:cubicBezTo>
                  <a:pt x="2175967" y="2495774"/>
                  <a:pt x="1950203" y="2507047"/>
                  <a:pt x="1841400" y="2524513"/>
                </a:cubicBezTo>
                <a:cubicBezTo>
                  <a:pt x="1732597" y="2541979"/>
                  <a:pt x="1474475" y="2510656"/>
                  <a:pt x="1327812" y="2524513"/>
                </a:cubicBezTo>
                <a:cubicBezTo>
                  <a:pt x="1181149" y="2538370"/>
                  <a:pt x="909781" y="2520282"/>
                  <a:pt x="776645" y="2524513"/>
                </a:cubicBezTo>
                <a:cubicBezTo>
                  <a:pt x="643509" y="2528744"/>
                  <a:pt x="199663" y="2497278"/>
                  <a:pt x="0" y="2524513"/>
                </a:cubicBezTo>
                <a:cubicBezTo>
                  <a:pt x="-17630" y="2343359"/>
                  <a:pt x="8355" y="2002035"/>
                  <a:pt x="0" y="1868140"/>
                </a:cubicBezTo>
                <a:cubicBezTo>
                  <a:pt x="-8355" y="1734245"/>
                  <a:pt x="-15946" y="1479562"/>
                  <a:pt x="0" y="1287502"/>
                </a:cubicBezTo>
                <a:cubicBezTo>
                  <a:pt x="15946" y="1095442"/>
                  <a:pt x="-31329" y="748552"/>
                  <a:pt x="0" y="605883"/>
                </a:cubicBezTo>
                <a:cubicBezTo>
                  <a:pt x="31329" y="463214"/>
                  <a:pt x="6197" y="180769"/>
                  <a:pt x="0" y="0"/>
                </a:cubicBezTo>
                <a:close/>
              </a:path>
            </a:pathLst>
          </a:custGeom>
          <a:noFill/>
          <a:ln w="12700">
            <a:solidFill>
              <a:schemeClr val="tx1"/>
            </a:solidFill>
            <a:headEnd type="none" w="med" len="med"/>
            <a:tailEnd type="none" w="med" len="med"/>
            <a:extLst>
              <a:ext uri="{C807C97D-BFC1-408E-A445-0C87EB9F89A2}">
                <ask:lineSketchStyleProps xmlns:ask="http://schemas.microsoft.com/office/drawing/2018/sketchyshapes" sd="2372705425">
                  <a:prstGeom prst="rect">
                    <a:avLst/>
                  </a:prstGeom>
                  <ask:type>
                    <ask:lineSketchFreehand/>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99B6D6E4-9B4A-44D6-9485-5D99C43A7726}"/>
              </a:ext>
            </a:extLst>
          </p:cNvPr>
          <p:cNvSpPr txBox="1"/>
          <p:nvPr/>
        </p:nvSpPr>
        <p:spPr>
          <a:xfrm>
            <a:off x="918754" y="2628703"/>
            <a:ext cx="513258"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Discover</a:t>
            </a:r>
          </a:p>
        </p:txBody>
      </p:sp>
      <p:sp>
        <p:nvSpPr>
          <p:cNvPr id="23" name="TextBox 22">
            <a:extLst>
              <a:ext uri="{FF2B5EF4-FFF2-40B4-BE49-F238E27FC236}">
                <a16:creationId xmlns:a16="http://schemas.microsoft.com/office/drawing/2014/main" id="{9A962328-3C0C-409B-BDAC-C47D08987280}"/>
              </a:ext>
            </a:extLst>
          </p:cNvPr>
          <p:cNvSpPr txBox="1"/>
          <p:nvPr/>
        </p:nvSpPr>
        <p:spPr>
          <a:xfrm>
            <a:off x="2187570" y="2628703"/>
            <a:ext cx="513258"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Assess</a:t>
            </a:r>
          </a:p>
        </p:txBody>
      </p:sp>
      <p:sp>
        <p:nvSpPr>
          <p:cNvPr id="24" name="TextBox 23">
            <a:extLst>
              <a:ext uri="{FF2B5EF4-FFF2-40B4-BE49-F238E27FC236}">
                <a16:creationId xmlns:a16="http://schemas.microsoft.com/office/drawing/2014/main" id="{A1815E5A-763D-4BD6-AF64-65A476D1105F}"/>
              </a:ext>
            </a:extLst>
          </p:cNvPr>
          <p:cNvSpPr txBox="1"/>
          <p:nvPr/>
        </p:nvSpPr>
        <p:spPr>
          <a:xfrm>
            <a:off x="3510251" y="2628703"/>
            <a:ext cx="513258"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Convert</a:t>
            </a:r>
          </a:p>
        </p:txBody>
      </p:sp>
      <p:sp>
        <p:nvSpPr>
          <p:cNvPr id="32" name="Rectangle 31">
            <a:extLst>
              <a:ext uri="{FF2B5EF4-FFF2-40B4-BE49-F238E27FC236}">
                <a16:creationId xmlns:a16="http://schemas.microsoft.com/office/drawing/2014/main" id="{0BD079BA-E1FC-47CA-8618-A0F7C0C8BA85}"/>
              </a:ext>
            </a:extLst>
          </p:cNvPr>
          <p:cNvSpPr/>
          <p:nvPr/>
        </p:nvSpPr>
        <p:spPr bwMode="auto">
          <a:xfrm>
            <a:off x="4503522" y="1863837"/>
            <a:ext cx="3940564" cy="2524513"/>
          </a:xfrm>
          <a:custGeom>
            <a:avLst/>
            <a:gdLst>
              <a:gd name="connsiteX0" fmla="*/ 0 w 3940564"/>
              <a:gd name="connsiteY0" fmla="*/ 0 h 2524513"/>
              <a:gd name="connsiteX1" fmla="*/ 577949 w 3940564"/>
              <a:gd name="connsiteY1" fmla="*/ 0 h 2524513"/>
              <a:gd name="connsiteX2" fmla="*/ 1195304 w 3940564"/>
              <a:gd name="connsiteY2" fmla="*/ 0 h 2524513"/>
              <a:gd name="connsiteX3" fmla="*/ 1852065 w 3940564"/>
              <a:gd name="connsiteY3" fmla="*/ 0 h 2524513"/>
              <a:gd name="connsiteX4" fmla="*/ 2587637 w 3940564"/>
              <a:gd name="connsiteY4" fmla="*/ 0 h 2524513"/>
              <a:gd name="connsiteX5" fmla="*/ 3283803 w 3940564"/>
              <a:gd name="connsiteY5" fmla="*/ 0 h 2524513"/>
              <a:gd name="connsiteX6" fmla="*/ 3940564 w 3940564"/>
              <a:gd name="connsiteY6" fmla="*/ 0 h 2524513"/>
              <a:gd name="connsiteX7" fmla="*/ 3940564 w 3940564"/>
              <a:gd name="connsiteY7" fmla="*/ 656373 h 2524513"/>
              <a:gd name="connsiteX8" fmla="*/ 3940564 w 3940564"/>
              <a:gd name="connsiteY8" fmla="*/ 1262257 h 2524513"/>
              <a:gd name="connsiteX9" fmla="*/ 3940564 w 3940564"/>
              <a:gd name="connsiteY9" fmla="*/ 1868140 h 2524513"/>
              <a:gd name="connsiteX10" fmla="*/ 3940564 w 3940564"/>
              <a:gd name="connsiteY10" fmla="*/ 2524513 h 2524513"/>
              <a:gd name="connsiteX11" fmla="*/ 3244398 w 3940564"/>
              <a:gd name="connsiteY11" fmla="*/ 2524513 h 2524513"/>
              <a:gd name="connsiteX12" fmla="*/ 2508826 w 3940564"/>
              <a:gd name="connsiteY12" fmla="*/ 2524513 h 2524513"/>
              <a:gd name="connsiteX13" fmla="*/ 1773254 w 3940564"/>
              <a:gd name="connsiteY13" fmla="*/ 2524513 h 2524513"/>
              <a:gd name="connsiteX14" fmla="*/ 1195304 w 3940564"/>
              <a:gd name="connsiteY14" fmla="*/ 2524513 h 2524513"/>
              <a:gd name="connsiteX15" fmla="*/ 0 w 3940564"/>
              <a:gd name="connsiteY15" fmla="*/ 2524513 h 2524513"/>
              <a:gd name="connsiteX16" fmla="*/ 0 w 3940564"/>
              <a:gd name="connsiteY16" fmla="*/ 1969120 h 2524513"/>
              <a:gd name="connsiteX17" fmla="*/ 0 w 3940564"/>
              <a:gd name="connsiteY17" fmla="*/ 1337992 h 2524513"/>
              <a:gd name="connsiteX18" fmla="*/ 0 w 3940564"/>
              <a:gd name="connsiteY18" fmla="*/ 757354 h 2524513"/>
              <a:gd name="connsiteX19" fmla="*/ 0 w 3940564"/>
              <a:gd name="connsiteY19" fmla="*/ 0 h 2524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940564" h="2524513" extrusionOk="0">
                <a:moveTo>
                  <a:pt x="0" y="0"/>
                </a:moveTo>
                <a:cubicBezTo>
                  <a:pt x="260097" y="27734"/>
                  <a:pt x="380774" y="2927"/>
                  <a:pt x="577949" y="0"/>
                </a:cubicBezTo>
                <a:cubicBezTo>
                  <a:pt x="775124" y="-2927"/>
                  <a:pt x="1062784" y="6162"/>
                  <a:pt x="1195304" y="0"/>
                </a:cubicBezTo>
                <a:cubicBezTo>
                  <a:pt x="1327824" y="-6162"/>
                  <a:pt x="1566819" y="29087"/>
                  <a:pt x="1852065" y="0"/>
                </a:cubicBezTo>
                <a:cubicBezTo>
                  <a:pt x="2137311" y="-29087"/>
                  <a:pt x="2275020" y="-36203"/>
                  <a:pt x="2587637" y="0"/>
                </a:cubicBezTo>
                <a:cubicBezTo>
                  <a:pt x="2900254" y="36203"/>
                  <a:pt x="3071873" y="21914"/>
                  <a:pt x="3283803" y="0"/>
                </a:cubicBezTo>
                <a:cubicBezTo>
                  <a:pt x="3495733" y="-21914"/>
                  <a:pt x="3625880" y="21822"/>
                  <a:pt x="3940564" y="0"/>
                </a:cubicBezTo>
                <a:cubicBezTo>
                  <a:pt x="3921453" y="179969"/>
                  <a:pt x="3956458" y="457271"/>
                  <a:pt x="3940564" y="656373"/>
                </a:cubicBezTo>
                <a:cubicBezTo>
                  <a:pt x="3924670" y="855475"/>
                  <a:pt x="3964603" y="971392"/>
                  <a:pt x="3940564" y="1262257"/>
                </a:cubicBezTo>
                <a:cubicBezTo>
                  <a:pt x="3916525" y="1553122"/>
                  <a:pt x="3968680" y="1710197"/>
                  <a:pt x="3940564" y="1868140"/>
                </a:cubicBezTo>
                <a:cubicBezTo>
                  <a:pt x="3912448" y="2026083"/>
                  <a:pt x="3917602" y="2288210"/>
                  <a:pt x="3940564" y="2524513"/>
                </a:cubicBezTo>
                <a:cubicBezTo>
                  <a:pt x="3800830" y="2496407"/>
                  <a:pt x="3559600" y="2513943"/>
                  <a:pt x="3244398" y="2524513"/>
                </a:cubicBezTo>
                <a:cubicBezTo>
                  <a:pt x="2929196" y="2535083"/>
                  <a:pt x="2682946" y="2509063"/>
                  <a:pt x="2508826" y="2524513"/>
                </a:cubicBezTo>
                <a:cubicBezTo>
                  <a:pt x="2334706" y="2539963"/>
                  <a:pt x="2038571" y="2545131"/>
                  <a:pt x="1773254" y="2524513"/>
                </a:cubicBezTo>
                <a:cubicBezTo>
                  <a:pt x="1507937" y="2503895"/>
                  <a:pt x="1314108" y="2525025"/>
                  <a:pt x="1195304" y="2524513"/>
                </a:cubicBezTo>
                <a:cubicBezTo>
                  <a:pt x="1076500" y="2524002"/>
                  <a:pt x="398194" y="2563746"/>
                  <a:pt x="0" y="2524513"/>
                </a:cubicBezTo>
                <a:cubicBezTo>
                  <a:pt x="-21533" y="2324694"/>
                  <a:pt x="2222" y="2112043"/>
                  <a:pt x="0" y="1969120"/>
                </a:cubicBezTo>
                <a:cubicBezTo>
                  <a:pt x="-2222" y="1826197"/>
                  <a:pt x="9954" y="1596123"/>
                  <a:pt x="0" y="1337992"/>
                </a:cubicBezTo>
                <a:cubicBezTo>
                  <a:pt x="-9954" y="1079861"/>
                  <a:pt x="-22499" y="922461"/>
                  <a:pt x="0" y="757354"/>
                </a:cubicBezTo>
                <a:cubicBezTo>
                  <a:pt x="22499" y="592247"/>
                  <a:pt x="-357" y="363128"/>
                  <a:pt x="0" y="0"/>
                </a:cubicBezTo>
                <a:close/>
              </a:path>
            </a:pathLst>
          </a:custGeom>
          <a:noFill/>
          <a:ln w="12700">
            <a:solidFill>
              <a:schemeClr val="tx1"/>
            </a:solidFill>
            <a:headEnd type="none" w="med" len="med"/>
            <a:tailEnd type="none" w="med" len="med"/>
            <a:extLst>
              <a:ext uri="{C807C97D-BFC1-408E-A445-0C87EB9F89A2}">
                <ask:lineSketchStyleProps xmlns:ask="http://schemas.microsoft.com/office/drawing/2018/sketchyshapes" sd="461348819">
                  <a:prstGeom prst="rect">
                    <a:avLst/>
                  </a:prstGeom>
                  <ask:type>
                    <ask:lineSketchFreehand/>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46A9B904-C8EB-4B83-B339-CA1885D6FFE3}"/>
              </a:ext>
            </a:extLst>
          </p:cNvPr>
          <p:cNvSpPr/>
          <p:nvPr/>
        </p:nvSpPr>
        <p:spPr>
          <a:xfrm>
            <a:off x="4505156" y="2932341"/>
            <a:ext cx="1261249" cy="707886"/>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Migrate the source schema, and then migrate the source data to the target</a:t>
            </a:r>
          </a:p>
        </p:txBody>
      </p:sp>
      <p:sp>
        <p:nvSpPr>
          <p:cNvPr id="9" name="Rectangle 8">
            <a:extLst>
              <a:ext uri="{FF2B5EF4-FFF2-40B4-BE49-F238E27FC236}">
                <a16:creationId xmlns:a16="http://schemas.microsoft.com/office/drawing/2014/main" id="{2BD05099-3691-4545-BE77-D7A79936D137}"/>
              </a:ext>
            </a:extLst>
          </p:cNvPr>
          <p:cNvSpPr/>
          <p:nvPr/>
        </p:nvSpPr>
        <p:spPr>
          <a:xfrm>
            <a:off x="5787631" y="2932341"/>
            <a:ext cx="1336796" cy="1015663"/>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Sync your target schema and data with the source. This is only relevant for minimal-downtime migrations</a:t>
            </a:r>
          </a:p>
        </p:txBody>
      </p:sp>
      <p:sp>
        <p:nvSpPr>
          <p:cNvPr id="10" name="Rectangle 9">
            <a:extLst>
              <a:ext uri="{FF2B5EF4-FFF2-40B4-BE49-F238E27FC236}">
                <a16:creationId xmlns:a16="http://schemas.microsoft.com/office/drawing/2014/main" id="{038E26E3-415F-4200-BE43-4AFBD9256A7B}"/>
              </a:ext>
            </a:extLst>
          </p:cNvPr>
          <p:cNvSpPr/>
          <p:nvPr/>
        </p:nvSpPr>
        <p:spPr>
          <a:xfrm>
            <a:off x="7145653" y="2932341"/>
            <a:ext cx="1336795" cy="1015663"/>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Cut over from the source to the target environment. This is only relevant for minimal-downtime migrations</a:t>
            </a:r>
          </a:p>
        </p:txBody>
      </p:sp>
      <p:sp>
        <p:nvSpPr>
          <p:cNvPr id="34" name="TextBox 33">
            <a:extLst>
              <a:ext uri="{FF2B5EF4-FFF2-40B4-BE49-F238E27FC236}">
                <a16:creationId xmlns:a16="http://schemas.microsoft.com/office/drawing/2014/main" id="{19D07DEC-61A9-4283-A3F0-0E97AC1BA506}"/>
              </a:ext>
            </a:extLst>
          </p:cNvPr>
          <p:cNvSpPr txBox="1"/>
          <p:nvPr/>
        </p:nvSpPr>
        <p:spPr>
          <a:xfrm>
            <a:off x="4593440" y="2628703"/>
            <a:ext cx="1084680"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Migrate schema, data &amp; objects</a:t>
            </a:r>
          </a:p>
        </p:txBody>
      </p:sp>
      <p:sp>
        <p:nvSpPr>
          <p:cNvPr id="35" name="TextBox 34">
            <a:extLst>
              <a:ext uri="{FF2B5EF4-FFF2-40B4-BE49-F238E27FC236}">
                <a16:creationId xmlns:a16="http://schemas.microsoft.com/office/drawing/2014/main" id="{275C45B0-C198-4882-BA0F-7E542C2EA772}"/>
              </a:ext>
            </a:extLst>
          </p:cNvPr>
          <p:cNvSpPr txBox="1"/>
          <p:nvPr/>
        </p:nvSpPr>
        <p:spPr>
          <a:xfrm>
            <a:off x="6148528" y="2628703"/>
            <a:ext cx="615003"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Data sync</a:t>
            </a:r>
          </a:p>
        </p:txBody>
      </p:sp>
      <p:sp>
        <p:nvSpPr>
          <p:cNvPr id="36" name="TextBox 35">
            <a:extLst>
              <a:ext uri="{FF2B5EF4-FFF2-40B4-BE49-F238E27FC236}">
                <a16:creationId xmlns:a16="http://schemas.microsoft.com/office/drawing/2014/main" id="{5E833583-DB14-4F01-890C-E56224E9E7DC}"/>
              </a:ext>
            </a:extLst>
          </p:cNvPr>
          <p:cNvSpPr txBox="1"/>
          <p:nvPr/>
        </p:nvSpPr>
        <p:spPr>
          <a:xfrm>
            <a:off x="7557421" y="2628703"/>
            <a:ext cx="513258"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Cutover</a:t>
            </a:r>
          </a:p>
        </p:txBody>
      </p:sp>
      <p:sp>
        <p:nvSpPr>
          <p:cNvPr id="62" name="TextBox 61">
            <a:extLst>
              <a:ext uri="{FF2B5EF4-FFF2-40B4-BE49-F238E27FC236}">
                <a16:creationId xmlns:a16="http://schemas.microsoft.com/office/drawing/2014/main" id="{0EC2CE3A-5C85-4FDE-A6EB-591CBCD2C4F6}"/>
              </a:ext>
            </a:extLst>
          </p:cNvPr>
          <p:cNvSpPr txBox="1"/>
          <p:nvPr/>
        </p:nvSpPr>
        <p:spPr>
          <a:xfrm>
            <a:off x="4514336" y="1517442"/>
            <a:ext cx="1310449" cy="215444"/>
          </a:xfrm>
          <a:prstGeom prst="rect">
            <a:avLst/>
          </a:prstGeom>
          <a:noFill/>
        </p:spPr>
        <p:txBody>
          <a:bodyPr wrap="square" lIns="9144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Migration</a:t>
            </a:r>
          </a:p>
        </p:txBody>
      </p:sp>
      <p:cxnSp>
        <p:nvCxnSpPr>
          <p:cNvPr id="64" name="Straight Arrow Connector 63">
            <a:extLst>
              <a:ext uri="{FF2B5EF4-FFF2-40B4-BE49-F238E27FC236}">
                <a16:creationId xmlns:a16="http://schemas.microsoft.com/office/drawing/2014/main" id="{73483324-B93B-489B-9241-62ED40ADDFC5}"/>
              </a:ext>
            </a:extLst>
          </p:cNvPr>
          <p:cNvCxnSpPr/>
          <p:nvPr/>
        </p:nvCxnSpPr>
        <p:spPr>
          <a:xfrm>
            <a:off x="1501970" y="2370564"/>
            <a:ext cx="635000" cy="0"/>
          </a:xfrm>
          <a:prstGeom prst="straightConnector1">
            <a:avLst/>
          </a:prstGeom>
          <a:ln>
            <a:headEnd type="none" w="lg" len="med"/>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06BC3383-F10E-4DC5-B97C-8FB567A1ECDB}"/>
              </a:ext>
            </a:extLst>
          </p:cNvPr>
          <p:cNvCxnSpPr/>
          <p:nvPr/>
        </p:nvCxnSpPr>
        <p:spPr>
          <a:xfrm>
            <a:off x="2770036" y="2370564"/>
            <a:ext cx="635000" cy="0"/>
          </a:xfrm>
          <a:prstGeom prst="straightConnector1">
            <a:avLst/>
          </a:prstGeom>
          <a:ln>
            <a:headEnd type="none" w="lg" len="med"/>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44A9B5B4-CA56-4E55-8000-9511D9E7AA9F}"/>
              </a:ext>
            </a:extLst>
          </p:cNvPr>
          <p:cNvCxnSpPr>
            <a:cxnSpLocks/>
          </p:cNvCxnSpPr>
          <p:nvPr/>
        </p:nvCxnSpPr>
        <p:spPr>
          <a:xfrm>
            <a:off x="4059544" y="2370564"/>
            <a:ext cx="700032" cy="0"/>
          </a:xfrm>
          <a:prstGeom prst="straightConnector1">
            <a:avLst/>
          </a:prstGeom>
          <a:ln>
            <a:headEnd type="none" w="lg" len="med"/>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28F8D484-D9B6-4233-8C6D-44CDE7CD4DEF}"/>
              </a:ext>
            </a:extLst>
          </p:cNvPr>
          <p:cNvCxnSpPr>
            <a:cxnSpLocks/>
          </p:cNvCxnSpPr>
          <p:nvPr/>
        </p:nvCxnSpPr>
        <p:spPr>
          <a:xfrm>
            <a:off x="5521805" y="2370564"/>
            <a:ext cx="440299" cy="0"/>
          </a:xfrm>
          <a:prstGeom prst="straightConnector1">
            <a:avLst/>
          </a:prstGeom>
          <a:ln>
            <a:headEnd type="none" w="lg" len="med"/>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4AD5D2DD-BA4F-4D35-BDD2-D6063225BDE8}"/>
              </a:ext>
            </a:extLst>
          </p:cNvPr>
          <p:cNvCxnSpPr>
            <a:cxnSpLocks/>
          </p:cNvCxnSpPr>
          <p:nvPr/>
        </p:nvCxnSpPr>
        <p:spPr>
          <a:xfrm>
            <a:off x="6935658" y="2370564"/>
            <a:ext cx="533985" cy="0"/>
          </a:xfrm>
          <a:prstGeom prst="straightConnector1">
            <a:avLst/>
          </a:prstGeom>
          <a:ln>
            <a:headEnd type="none" w="lg" len="med"/>
            <a:tailEnd type="triangle"/>
          </a:ln>
        </p:spPr>
        <p:style>
          <a:lnRef idx="1">
            <a:schemeClr val="dk1"/>
          </a:lnRef>
          <a:fillRef idx="0">
            <a:schemeClr val="dk1"/>
          </a:fillRef>
          <a:effectRef idx="0">
            <a:schemeClr val="dk1"/>
          </a:effectRef>
          <a:fontRef idx="minor">
            <a:schemeClr val="tx1"/>
          </a:fontRef>
        </p:style>
      </p:cxnSp>
      <p:sp>
        <p:nvSpPr>
          <p:cNvPr id="72" name="Rectangle 71">
            <a:extLst>
              <a:ext uri="{FF2B5EF4-FFF2-40B4-BE49-F238E27FC236}">
                <a16:creationId xmlns:a16="http://schemas.microsoft.com/office/drawing/2014/main" id="{4D3FE542-6CCB-43EC-9971-EF62A05C4E4C}"/>
              </a:ext>
            </a:extLst>
          </p:cNvPr>
          <p:cNvSpPr/>
          <p:nvPr/>
        </p:nvSpPr>
        <p:spPr bwMode="auto">
          <a:xfrm>
            <a:off x="8570564" y="797147"/>
            <a:ext cx="3063995" cy="3591203"/>
          </a:xfrm>
          <a:custGeom>
            <a:avLst/>
            <a:gdLst>
              <a:gd name="connsiteX0" fmla="*/ 0 w 3063995"/>
              <a:gd name="connsiteY0" fmla="*/ 0 h 3591203"/>
              <a:gd name="connsiteX1" fmla="*/ 674079 w 3063995"/>
              <a:gd name="connsiteY1" fmla="*/ 0 h 3591203"/>
              <a:gd name="connsiteX2" fmla="*/ 1317518 w 3063995"/>
              <a:gd name="connsiteY2" fmla="*/ 0 h 3591203"/>
              <a:gd name="connsiteX3" fmla="*/ 1899677 w 3063995"/>
              <a:gd name="connsiteY3" fmla="*/ 0 h 3591203"/>
              <a:gd name="connsiteX4" fmla="*/ 2481836 w 3063995"/>
              <a:gd name="connsiteY4" fmla="*/ 0 h 3591203"/>
              <a:gd name="connsiteX5" fmla="*/ 3063995 w 3063995"/>
              <a:gd name="connsiteY5" fmla="*/ 0 h 3591203"/>
              <a:gd name="connsiteX6" fmla="*/ 3063995 w 3063995"/>
              <a:gd name="connsiteY6" fmla="*/ 634446 h 3591203"/>
              <a:gd name="connsiteX7" fmla="*/ 3063995 w 3063995"/>
              <a:gd name="connsiteY7" fmla="*/ 1268892 h 3591203"/>
              <a:gd name="connsiteX8" fmla="*/ 3063995 w 3063995"/>
              <a:gd name="connsiteY8" fmla="*/ 1831514 h 3591203"/>
              <a:gd name="connsiteX9" fmla="*/ 3063995 w 3063995"/>
              <a:gd name="connsiteY9" fmla="*/ 2322311 h 3591203"/>
              <a:gd name="connsiteX10" fmla="*/ 3063995 w 3063995"/>
              <a:gd name="connsiteY10" fmla="*/ 2884933 h 3591203"/>
              <a:gd name="connsiteX11" fmla="*/ 3063995 w 3063995"/>
              <a:gd name="connsiteY11" fmla="*/ 3591203 h 3591203"/>
              <a:gd name="connsiteX12" fmla="*/ 2389916 w 3063995"/>
              <a:gd name="connsiteY12" fmla="*/ 3591203 h 3591203"/>
              <a:gd name="connsiteX13" fmla="*/ 1807757 w 3063995"/>
              <a:gd name="connsiteY13" fmla="*/ 3591203 h 3591203"/>
              <a:gd name="connsiteX14" fmla="*/ 1225598 w 3063995"/>
              <a:gd name="connsiteY14" fmla="*/ 3591203 h 3591203"/>
              <a:gd name="connsiteX15" fmla="*/ 704719 w 3063995"/>
              <a:gd name="connsiteY15" fmla="*/ 3591203 h 3591203"/>
              <a:gd name="connsiteX16" fmla="*/ 0 w 3063995"/>
              <a:gd name="connsiteY16" fmla="*/ 3591203 h 3591203"/>
              <a:gd name="connsiteX17" fmla="*/ 0 w 3063995"/>
              <a:gd name="connsiteY17" fmla="*/ 3064493 h 3591203"/>
              <a:gd name="connsiteX18" fmla="*/ 0 w 3063995"/>
              <a:gd name="connsiteY18" fmla="*/ 2501871 h 3591203"/>
              <a:gd name="connsiteX19" fmla="*/ 0 w 3063995"/>
              <a:gd name="connsiteY19" fmla="*/ 1867426 h 3591203"/>
              <a:gd name="connsiteX20" fmla="*/ 0 w 3063995"/>
              <a:gd name="connsiteY20" fmla="*/ 1340716 h 3591203"/>
              <a:gd name="connsiteX21" fmla="*/ 0 w 3063995"/>
              <a:gd name="connsiteY21" fmla="*/ 742182 h 3591203"/>
              <a:gd name="connsiteX22" fmla="*/ 0 w 3063995"/>
              <a:gd name="connsiteY22" fmla="*/ 0 h 359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63995" h="3591203" extrusionOk="0">
                <a:moveTo>
                  <a:pt x="0" y="0"/>
                </a:moveTo>
                <a:cubicBezTo>
                  <a:pt x="244794" y="-3852"/>
                  <a:pt x="470478" y="-21596"/>
                  <a:pt x="674079" y="0"/>
                </a:cubicBezTo>
                <a:cubicBezTo>
                  <a:pt x="877680" y="21596"/>
                  <a:pt x="1087906" y="15695"/>
                  <a:pt x="1317518" y="0"/>
                </a:cubicBezTo>
                <a:cubicBezTo>
                  <a:pt x="1547130" y="-15695"/>
                  <a:pt x="1759056" y="3134"/>
                  <a:pt x="1899677" y="0"/>
                </a:cubicBezTo>
                <a:cubicBezTo>
                  <a:pt x="2040298" y="-3134"/>
                  <a:pt x="2211921" y="-6617"/>
                  <a:pt x="2481836" y="0"/>
                </a:cubicBezTo>
                <a:cubicBezTo>
                  <a:pt x="2751751" y="6617"/>
                  <a:pt x="2925620" y="-623"/>
                  <a:pt x="3063995" y="0"/>
                </a:cubicBezTo>
                <a:cubicBezTo>
                  <a:pt x="3035097" y="189378"/>
                  <a:pt x="3052347" y="426992"/>
                  <a:pt x="3063995" y="634446"/>
                </a:cubicBezTo>
                <a:cubicBezTo>
                  <a:pt x="3075643" y="841900"/>
                  <a:pt x="3062952" y="968885"/>
                  <a:pt x="3063995" y="1268892"/>
                </a:cubicBezTo>
                <a:cubicBezTo>
                  <a:pt x="3065038" y="1568899"/>
                  <a:pt x="3078715" y="1600030"/>
                  <a:pt x="3063995" y="1831514"/>
                </a:cubicBezTo>
                <a:cubicBezTo>
                  <a:pt x="3049275" y="2062998"/>
                  <a:pt x="3039736" y="2160578"/>
                  <a:pt x="3063995" y="2322311"/>
                </a:cubicBezTo>
                <a:cubicBezTo>
                  <a:pt x="3088254" y="2484044"/>
                  <a:pt x="3051101" y="2734621"/>
                  <a:pt x="3063995" y="2884933"/>
                </a:cubicBezTo>
                <a:cubicBezTo>
                  <a:pt x="3076889" y="3035245"/>
                  <a:pt x="3055966" y="3407415"/>
                  <a:pt x="3063995" y="3591203"/>
                </a:cubicBezTo>
                <a:cubicBezTo>
                  <a:pt x="2788828" y="3591805"/>
                  <a:pt x="2675241" y="3594356"/>
                  <a:pt x="2389916" y="3591203"/>
                </a:cubicBezTo>
                <a:cubicBezTo>
                  <a:pt x="2104591" y="3588050"/>
                  <a:pt x="1936809" y="3579438"/>
                  <a:pt x="1807757" y="3591203"/>
                </a:cubicBezTo>
                <a:cubicBezTo>
                  <a:pt x="1678705" y="3602968"/>
                  <a:pt x="1460250" y="3618807"/>
                  <a:pt x="1225598" y="3591203"/>
                </a:cubicBezTo>
                <a:cubicBezTo>
                  <a:pt x="990946" y="3563599"/>
                  <a:pt x="944604" y="3607973"/>
                  <a:pt x="704719" y="3591203"/>
                </a:cubicBezTo>
                <a:cubicBezTo>
                  <a:pt x="464834" y="3574433"/>
                  <a:pt x="341473" y="3601400"/>
                  <a:pt x="0" y="3591203"/>
                </a:cubicBezTo>
                <a:cubicBezTo>
                  <a:pt x="21667" y="3477357"/>
                  <a:pt x="25775" y="3221188"/>
                  <a:pt x="0" y="3064493"/>
                </a:cubicBezTo>
                <a:cubicBezTo>
                  <a:pt x="-25775" y="2907798"/>
                  <a:pt x="4081" y="2655963"/>
                  <a:pt x="0" y="2501871"/>
                </a:cubicBezTo>
                <a:cubicBezTo>
                  <a:pt x="-4081" y="2347779"/>
                  <a:pt x="13455" y="1997214"/>
                  <a:pt x="0" y="1867426"/>
                </a:cubicBezTo>
                <a:cubicBezTo>
                  <a:pt x="-13455" y="1737638"/>
                  <a:pt x="-20847" y="1601111"/>
                  <a:pt x="0" y="1340716"/>
                </a:cubicBezTo>
                <a:cubicBezTo>
                  <a:pt x="20847" y="1080321"/>
                  <a:pt x="3507" y="1023477"/>
                  <a:pt x="0" y="742182"/>
                </a:cubicBezTo>
                <a:cubicBezTo>
                  <a:pt x="-3507" y="460887"/>
                  <a:pt x="3807" y="320420"/>
                  <a:pt x="0" y="0"/>
                </a:cubicBezTo>
                <a:close/>
              </a:path>
            </a:pathLst>
          </a:custGeom>
          <a:noFill/>
          <a:ln w="12700">
            <a:solidFill>
              <a:schemeClr val="tx1"/>
            </a:solidFill>
            <a:headEnd type="none" w="med" len="med"/>
            <a:tailEnd type="none" w="med" len="med"/>
            <a:extLst>
              <a:ext uri="{C807C97D-BFC1-408E-A445-0C87EB9F89A2}">
                <ask:lineSketchStyleProps xmlns:ask="http://schemas.microsoft.com/office/drawing/2018/sketchyshapes" sd="2050478610">
                  <a:prstGeom prst="rect">
                    <a:avLst/>
                  </a:prstGeom>
                  <ask:type>
                    <ask:lineSketchFreehand/>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1" name="Straight Arrow Connector 70">
            <a:extLst>
              <a:ext uri="{FF2B5EF4-FFF2-40B4-BE49-F238E27FC236}">
                <a16:creationId xmlns:a16="http://schemas.microsoft.com/office/drawing/2014/main" id="{E3142F0E-2965-4C9D-8E59-E858A74C13C0}"/>
              </a:ext>
            </a:extLst>
          </p:cNvPr>
          <p:cNvCxnSpPr>
            <a:cxnSpLocks/>
          </p:cNvCxnSpPr>
          <p:nvPr/>
        </p:nvCxnSpPr>
        <p:spPr>
          <a:xfrm>
            <a:off x="8182045" y="2370564"/>
            <a:ext cx="539931" cy="0"/>
          </a:xfrm>
          <a:prstGeom prst="straightConnector1">
            <a:avLst/>
          </a:prstGeom>
          <a:ln>
            <a:headEnd type="none" w="lg" len="med"/>
            <a:tailEnd type="triangle"/>
          </a:ln>
        </p:spPr>
        <p:style>
          <a:lnRef idx="1">
            <a:schemeClr val="dk1"/>
          </a:lnRef>
          <a:fillRef idx="0">
            <a:schemeClr val="dk1"/>
          </a:fillRef>
          <a:effectRef idx="0">
            <a:schemeClr val="dk1"/>
          </a:effectRef>
          <a:fontRef idx="minor">
            <a:schemeClr val="tx1"/>
          </a:fontRef>
        </p:style>
      </p:cxnSp>
      <p:sp>
        <p:nvSpPr>
          <p:cNvPr id="122" name="Freeform: Shape 121">
            <a:extLst>
              <a:ext uri="{FF2B5EF4-FFF2-40B4-BE49-F238E27FC236}">
                <a16:creationId xmlns:a16="http://schemas.microsoft.com/office/drawing/2014/main" id="{B77C5604-60F5-404D-837F-1E450E8BD618}"/>
              </a:ext>
            </a:extLst>
          </p:cNvPr>
          <p:cNvSpPr/>
          <p:nvPr/>
        </p:nvSpPr>
        <p:spPr bwMode="auto">
          <a:xfrm>
            <a:off x="11063832" y="2393978"/>
            <a:ext cx="114363" cy="741304"/>
          </a:xfrm>
          <a:custGeom>
            <a:avLst/>
            <a:gdLst>
              <a:gd name="connsiteX0" fmla="*/ 353719 w 396637"/>
              <a:gd name="connsiteY0" fmla="*/ 906874 h 906874"/>
              <a:gd name="connsiteX1" fmla="*/ 365008 w 396637"/>
              <a:gd name="connsiteY1" fmla="*/ 282222 h 906874"/>
              <a:gd name="connsiteX2" fmla="*/ 0 w 396637"/>
              <a:gd name="connsiteY2" fmla="*/ 0 h 906874"/>
              <a:gd name="connsiteX0" fmla="*/ 0 w 42918"/>
              <a:gd name="connsiteY0" fmla="*/ 624652 h 624652"/>
              <a:gd name="connsiteX1" fmla="*/ 11289 w 42918"/>
              <a:gd name="connsiteY1" fmla="*/ 0 h 624652"/>
              <a:gd name="connsiteX0" fmla="*/ 0 w 110311"/>
              <a:gd name="connsiteY0" fmla="*/ 639704 h 639704"/>
              <a:gd name="connsiteX1" fmla="*/ 94074 w 110311"/>
              <a:gd name="connsiteY1" fmla="*/ 0 h 639704"/>
              <a:gd name="connsiteX0" fmla="*/ 0 w 74302"/>
              <a:gd name="connsiteY0" fmla="*/ 741304 h 741304"/>
              <a:gd name="connsiteX1" fmla="*/ 52681 w 74302"/>
              <a:gd name="connsiteY1" fmla="*/ 0 h 741304"/>
              <a:gd name="connsiteX0" fmla="*/ 0 w 98795"/>
              <a:gd name="connsiteY0" fmla="*/ 741304 h 741304"/>
              <a:gd name="connsiteX1" fmla="*/ 52681 w 98795"/>
              <a:gd name="connsiteY1" fmla="*/ 0 h 741304"/>
              <a:gd name="connsiteX0" fmla="*/ 0 w 114363"/>
              <a:gd name="connsiteY0" fmla="*/ 741304 h 741304"/>
              <a:gd name="connsiteX1" fmla="*/ 52681 w 114363"/>
              <a:gd name="connsiteY1" fmla="*/ 0 h 741304"/>
            </a:gdLst>
            <a:ahLst/>
            <a:cxnLst>
              <a:cxn ang="0">
                <a:pos x="connsiteX0" y="connsiteY0"/>
              </a:cxn>
              <a:cxn ang="0">
                <a:pos x="connsiteX1" y="connsiteY1"/>
              </a:cxn>
            </a:cxnLst>
            <a:rect l="l" t="t" r="r" b="b"/>
            <a:pathLst>
              <a:path w="114363" h="741304">
                <a:moveTo>
                  <a:pt x="0" y="741304"/>
                </a:moveTo>
                <a:cubicBezTo>
                  <a:pt x="132958" y="542181"/>
                  <a:pt x="149264" y="173724"/>
                  <a:pt x="52681" y="0"/>
                </a:cubicBezTo>
              </a:path>
            </a:pathLst>
          </a:custGeom>
          <a:ln>
            <a:headEnd type="none" w="lg" len="med"/>
            <a:tailEnd type="triangle"/>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16424FBE-196F-4D71-9D83-549B924327C8}"/>
              </a:ext>
            </a:extLst>
          </p:cNvPr>
          <p:cNvSpPr/>
          <p:nvPr/>
        </p:nvSpPr>
        <p:spPr bwMode="auto">
          <a:xfrm>
            <a:off x="9003846" y="1240164"/>
            <a:ext cx="886377" cy="794313"/>
          </a:xfrm>
          <a:custGeom>
            <a:avLst/>
            <a:gdLst>
              <a:gd name="connsiteX0" fmla="*/ 353719 w 396637"/>
              <a:gd name="connsiteY0" fmla="*/ 906874 h 906874"/>
              <a:gd name="connsiteX1" fmla="*/ 365008 w 396637"/>
              <a:gd name="connsiteY1" fmla="*/ 282222 h 906874"/>
              <a:gd name="connsiteX2" fmla="*/ 0 w 396637"/>
              <a:gd name="connsiteY2" fmla="*/ 0 h 906874"/>
              <a:gd name="connsiteX0" fmla="*/ 0 w 42918"/>
              <a:gd name="connsiteY0" fmla="*/ 624652 h 624652"/>
              <a:gd name="connsiteX1" fmla="*/ 11289 w 42918"/>
              <a:gd name="connsiteY1" fmla="*/ 0 h 624652"/>
              <a:gd name="connsiteX0" fmla="*/ 0 w 110311"/>
              <a:gd name="connsiteY0" fmla="*/ 639704 h 639704"/>
              <a:gd name="connsiteX1" fmla="*/ 94074 w 110311"/>
              <a:gd name="connsiteY1" fmla="*/ 0 h 639704"/>
              <a:gd name="connsiteX0" fmla="*/ 0 w 74302"/>
              <a:gd name="connsiteY0" fmla="*/ 741304 h 741304"/>
              <a:gd name="connsiteX1" fmla="*/ 52681 w 74302"/>
              <a:gd name="connsiteY1" fmla="*/ 0 h 741304"/>
              <a:gd name="connsiteX0" fmla="*/ 0 w 98795"/>
              <a:gd name="connsiteY0" fmla="*/ 741304 h 741304"/>
              <a:gd name="connsiteX1" fmla="*/ 52681 w 98795"/>
              <a:gd name="connsiteY1" fmla="*/ 0 h 741304"/>
              <a:gd name="connsiteX0" fmla="*/ 0 w 114363"/>
              <a:gd name="connsiteY0" fmla="*/ 741304 h 741304"/>
              <a:gd name="connsiteX1" fmla="*/ 52681 w 114363"/>
              <a:gd name="connsiteY1" fmla="*/ 0 h 741304"/>
              <a:gd name="connsiteX0" fmla="*/ 756356 w 771344"/>
              <a:gd name="connsiteY0" fmla="*/ 24992 h 732915"/>
              <a:gd name="connsiteX1" fmla="*/ 0 w 771344"/>
              <a:gd name="connsiteY1" fmla="*/ 713614 h 732915"/>
              <a:gd name="connsiteX0" fmla="*/ 756356 w 769939"/>
              <a:gd name="connsiteY0" fmla="*/ 36832 h 725454"/>
              <a:gd name="connsiteX1" fmla="*/ 0 w 769939"/>
              <a:gd name="connsiteY1" fmla="*/ 725454 h 725454"/>
              <a:gd name="connsiteX0" fmla="*/ 756356 w 756356"/>
              <a:gd name="connsiteY0" fmla="*/ 2366 h 690988"/>
              <a:gd name="connsiteX1" fmla="*/ 0 w 756356"/>
              <a:gd name="connsiteY1" fmla="*/ 690988 h 690988"/>
              <a:gd name="connsiteX0" fmla="*/ 756356 w 756356"/>
              <a:gd name="connsiteY0" fmla="*/ 2784 h 691406"/>
              <a:gd name="connsiteX1" fmla="*/ 0 w 756356"/>
              <a:gd name="connsiteY1" fmla="*/ 691406 h 691406"/>
            </a:gdLst>
            <a:ahLst/>
            <a:cxnLst>
              <a:cxn ang="0">
                <a:pos x="connsiteX0" y="connsiteY0"/>
              </a:cxn>
              <a:cxn ang="0">
                <a:pos x="connsiteX1" y="connsiteY1"/>
              </a:cxn>
            </a:cxnLst>
            <a:rect l="l" t="t" r="r" b="b"/>
            <a:pathLst>
              <a:path w="756356" h="691406">
                <a:moveTo>
                  <a:pt x="756356" y="2784"/>
                </a:moveTo>
                <a:cubicBezTo>
                  <a:pt x="211981" y="-42057"/>
                  <a:pt x="2509" y="466256"/>
                  <a:pt x="0" y="691406"/>
                </a:cubicBezTo>
              </a:path>
            </a:pathLst>
          </a:custGeom>
          <a:ln>
            <a:headEnd type="none" w="lg" len="med"/>
            <a:tailEnd type="triangle"/>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8B479A19-B3D0-4B3C-808E-BC8F3BA6F2AD}"/>
              </a:ext>
            </a:extLst>
          </p:cNvPr>
          <p:cNvSpPr txBox="1"/>
          <p:nvPr/>
        </p:nvSpPr>
        <p:spPr>
          <a:xfrm>
            <a:off x="8483172" y="482488"/>
            <a:ext cx="1408238" cy="215444"/>
          </a:xfrm>
          <a:prstGeom prst="rect">
            <a:avLst/>
          </a:prstGeom>
          <a:noFill/>
        </p:spPr>
        <p:txBody>
          <a:bodyPr wrap="square" lIns="9144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Post-migration</a:t>
            </a:r>
          </a:p>
        </p:txBody>
      </p:sp>
      <p:pic>
        <p:nvPicPr>
          <p:cNvPr id="20" name="Graphic 21">
            <a:extLst>
              <a:ext uri="{FF2B5EF4-FFF2-40B4-BE49-F238E27FC236}">
                <a16:creationId xmlns:a16="http://schemas.microsoft.com/office/drawing/2014/main" id="{3C433B99-D06C-47BA-8027-EE789D0BF5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8439" y="2061858"/>
            <a:ext cx="639233" cy="569384"/>
          </a:xfrm>
          <a:prstGeom prst="rect">
            <a:avLst/>
          </a:prstGeom>
        </p:spPr>
      </p:pic>
      <p:pic>
        <p:nvPicPr>
          <p:cNvPr id="29" name="Graphic 32">
            <a:extLst>
              <a:ext uri="{FF2B5EF4-FFF2-40B4-BE49-F238E27FC236}">
                <a16:creationId xmlns:a16="http://schemas.microsoft.com/office/drawing/2014/main" id="{4E59C2A1-21B9-4C4C-9AD5-EC88DA6A09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61763" y="1934858"/>
            <a:ext cx="814916" cy="823383"/>
          </a:xfrm>
          <a:prstGeom prst="rect">
            <a:avLst/>
          </a:prstGeom>
        </p:spPr>
      </p:pic>
      <p:pic>
        <p:nvPicPr>
          <p:cNvPr id="43" name="Graphic 44">
            <a:extLst>
              <a:ext uri="{FF2B5EF4-FFF2-40B4-BE49-F238E27FC236}">
                <a16:creationId xmlns:a16="http://schemas.microsoft.com/office/drawing/2014/main" id="{5C2B0B71-5A1B-49EC-B8D7-6CBF1C116A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13267" y="2042809"/>
            <a:ext cx="511175" cy="582084"/>
          </a:xfrm>
          <a:prstGeom prst="rect">
            <a:avLst/>
          </a:prstGeom>
        </p:spPr>
      </p:pic>
      <p:pic>
        <p:nvPicPr>
          <p:cNvPr id="47" name="Graphic 52">
            <a:extLst>
              <a:ext uri="{FF2B5EF4-FFF2-40B4-BE49-F238E27FC236}">
                <a16:creationId xmlns:a16="http://schemas.microsoft.com/office/drawing/2014/main" id="{37A5E758-4943-4800-B432-E24689BFFF8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30363" y="2036458"/>
            <a:ext cx="577851" cy="586317"/>
          </a:xfrm>
          <a:prstGeom prst="rect">
            <a:avLst/>
          </a:prstGeom>
        </p:spPr>
      </p:pic>
      <p:pic>
        <p:nvPicPr>
          <p:cNvPr id="58" name="Graphic 58">
            <a:extLst>
              <a:ext uri="{FF2B5EF4-FFF2-40B4-BE49-F238E27FC236}">
                <a16:creationId xmlns:a16="http://schemas.microsoft.com/office/drawing/2014/main" id="{5B8C85FF-31E2-48F9-898E-5D457AC425E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58017" y="2146525"/>
            <a:ext cx="972608" cy="442384"/>
          </a:xfrm>
          <a:prstGeom prst="rect">
            <a:avLst/>
          </a:prstGeom>
        </p:spPr>
      </p:pic>
      <p:pic>
        <p:nvPicPr>
          <p:cNvPr id="60" name="Graphic 60">
            <a:extLst>
              <a:ext uri="{FF2B5EF4-FFF2-40B4-BE49-F238E27FC236}">
                <a16:creationId xmlns:a16="http://schemas.microsoft.com/office/drawing/2014/main" id="{0A163A75-33FF-4691-BB1A-B870CC00AD8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560334" y="2059742"/>
            <a:ext cx="545041" cy="590549"/>
          </a:xfrm>
          <a:prstGeom prst="rect">
            <a:avLst/>
          </a:prstGeom>
        </p:spPr>
      </p:pic>
      <p:pic>
        <p:nvPicPr>
          <p:cNvPr id="70" name="Graphic 72">
            <a:extLst>
              <a:ext uri="{FF2B5EF4-FFF2-40B4-BE49-F238E27FC236}">
                <a16:creationId xmlns:a16="http://schemas.microsoft.com/office/drawing/2014/main" id="{D90C0ADC-57C0-4E73-A4C4-70D9A1DC0F7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958517" y="872292"/>
            <a:ext cx="566208" cy="459316"/>
          </a:xfrm>
          <a:prstGeom prst="rect">
            <a:avLst/>
          </a:prstGeom>
        </p:spPr>
      </p:pic>
      <p:pic>
        <p:nvPicPr>
          <p:cNvPr id="74" name="Graphic 78">
            <a:extLst>
              <a:ext uri="{FF2B5EF4-FFF2-40B4-BE49-F238E27FC236}">
                <a16:creationId xmlns:a16="http://schemas.microsoft.com/office/drawing/2014/main" id="{6B741679-A43E-4FB3-B252-B9228F81F57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285542" y="2787347"/>
            <a:ext cx="699558" cy="591607"/>
          </a:xfrm>
          <a:prstGeom prst="rect">
            <a:avLst/>
          </a:prstGeom>
        </p:spPr>
      </p:pic>
      <p:pic>
        <p:nvPicPr>
          <p:cNvPr id="90" name="Graphic 96">
            <a:extLst>
              <a:ext uri="{FF2B5EF4-FFF2-40B4-BE49-F238E27FC236}">
                <a16:creationId xmlns:a16="http://schemas.microsoft.com/office/drawing/2014/main" id="{B6E8776A-E4F5-46CE-A914-F2498982E81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747255" y="2060800"/>
            <a:ext cx="719666" cy="588434"/>
          </a:xfrm>
          <a:prstGeom prst="rect">
            <a:avLst/>
          </a:prstGeom>
        </p:spPr>
      </p:pic>
      <p:cxnSp>
        <p:nvCxnSpPr>
          <p:cNvPr id="97" name="Connector: Curved 96">
            <a:extLst>
              <a:ext uri="{FF2B5EF4-FFF2-40B4-BE49-F238E27FC236}">
                <a16:creationId xmlns:a16="http://schemas.microsoft.com/office/drawing/2014/main" id="{75FB1785-3FCC-4A4A-A43E-1FB3B93CD969}"/>
              </a:ext>
            </a:extLst>
          </p:cNvPr>
          <p:cNvCxnSpPr/>
          <p:nvPr/>
        </p:nvCxnSpPr>
        <p:spPr>
          <a:xfrm rot="16200000" flipH="1">
            <a:off x="9591847" y="3223194"/>
            <a:ext cx="346563" cy="831884"/>
          </a:xfrm>
          <a:prstGeom prst="curvedConnector2">
            <a:avLst/>
          </a:prstGeom>
          <a:ln>
            <a:headEnd type="none" w="lg" len="med"/>
            <a:tailEnd type="triangle"/>
          </a:ln>
        </p:spPr>
        <p:style>
          <a:lnRef idx="1">
            <a:schemeClr val="dk1"/>
          </a:lnRef>
          <a:fillRef idx="0">
            <a:schemeClr val="dk1"/>
          </a:fillRef>
          <a:effectRef idx="0">
            <a:schemeClr val="dk1"/>
          </a:effectRef>
          <a:fontRef idx="minor">
            <a:schemeClr val="tx1"/>
          </a:fontRef>
        </p:style>
      </p:cxnSp>
      <p:sp>
        <p:nvSpPr>
          <p:cNvPr id="48" name="Title 20">
            <a:extLst>
              <a:ext uri="{FF2B5EF4-FFF2-40B4-BE49-F238E27FC236}">
                <a16:creationId xmlns:a16="http://schemas.microsoft.com/office/drawing/2014/main" id="{CC627B27-9643-4FCF-94E4-C48797F3FDDA}"/>
              </a:ext>
            </a:extLst>
          </p:cNvPr>
          <p:cNvSpPr txBox="1">
            <a:spLocks/>
          </p:cNvSpPr>
          <p:nvPr/>
        </p:nvSpPr>
        <p:spPr>
          <a:xfrm>
            <a:off x="0" y="120598"/>
            <a:ext cx="11306469" cy="416332"/>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r>
              <a:rPr kumimoji="0" lang="en-US" sz="3600" b="0" i="0" u="none" strike="noStrike" kern="1200" cap="none" spc="-49" normalizeH="0" baseline="0" noProof="0">
                <a:ln w="3175">
                  <a:noFill/>
                </a:ln>
                <a:solidFill>
                  <a:srgbClr val="000000"/>
                </a:solidFill>
                <a:effectLst/>
                <a:uLnTx/>
                <a:uFillTx/>
                <a:latin typeface="Segoe UI Semibold"/>
                <a:ea typeface="+mn-ea"/>
                <a:cs typeface="Segoe UI" pitchFamily="34" charset="0"/>
              </a:rPr>
              <a:t>Migration | </a:t>
            </a:r>
            <a:r>
              <a:rPr lang="en-US" sz="3600" b="1">
                <a:solidFill>
                  <a:schemeClr val="bg1">
                    <a:lumMod val="50000"/>
                  </a:schemeClr>
                </a:solidFill>
              </a:rPr>
              <a:t>Migrating a database</a:t>
            </a:r>
          </a:p>
        </p:txBody>
      </p:sp>
      <p:sp>
        <p:nvSpPr>
          <p:cNvPr id="2" name="Rectangle 1">
            <a:extLst>
              <a:ext uri="{FF2B5EF4-FFF2-40B4-BE49-F238E27FC236}">
                <a16:creationId xmlns:a16="http://schemas.microsoft.com/office/drawing/2014/main" id="{A4927A08-5B5B-4984-92A0-7A800B51C439}"/>
              </a:ext>
            </a:extLst>
          </p:cNvPr>
          <p:cNvSpPr/>
          <p:nvPr/>
        </p:nvSpPr>
        <p:spPr bwMode="auto">
          <a:xfrm>
            <a:off x="619084" y="4586371"/>
            <a:ext cx="3712637" cy="1635612"/>
          </a:xfrm>
          <a:custGeom>
            <a:avLst/>
            <a:gdLst>
              <a:gd name="connsiteX0" fmla="*/ 0 w 3712637"/>
              <a:gd name="connsiteY0" fmla="*/ 0 h 1635612"/>
              <a:gd name="connsiteX1" fmla="*/ 507394 w 3712637"/>
              <a:gd name="connsiteY1" fmla="*/ 0 h 1635612"/>
              <a:gd name="connsiteX2" fmla="*/ 1051914 w 3712637"/>
              <a:gd name="connsiteY2" fmla="*/ 0 h 1635612"/>
              <a:gd name="connsiteX3" fmla="*/ 1559308 w 3712637"/>
              <a:gd name="connsiteY3" fmla="*/ 0 h 1635612"/>
              <a:gd name="connsiteX4" fmla="*/ 2066701 w 3712637"/>
              <a:gd name="connsiteY4" fmla="*/ 0 h 1635612"/>
              <a:gd name="connsiteX5" fmla="*/ 2685474 w 3712637"/>
              <a:gd name="connsiteY5" fmla="*/ 0 h 1635612"/>
              <a:gd name="connsiteX6" fmla="*/ 3712637 w 3712637"/>
              <a:gd name="connsiteY6" fmla="*/ 0 h 1635612"/>
              <a:gd name="connsiteX7" fmla="*/ 3712637 w 3712637"/>
              <a:gd name="connsiteY7" fmla="*/ 577916 h 1635612"/>
              <a:gd name="connsiteX8" fmla="*/ 3712637 w 3712637"/>
              <a:gd name="connsiteY8" fmla="*/ 1139476 h 1635612"/>
              <a:gd name="connsiteX9" fmla="*/ 3712637 w 3712637"/>
              <a:gd name="connsiteY9" fmla="*/ 1635612 h 1635612"/>
              <a:gd name="connsiteX10" fmla="*/ 3093864 w 3712637"/>
              <a:gd name="connsiteY10" fmla="*/ 1635612 h 1635612"/>
              <a:gd name="connsiteX11" fmla="*/ 2437965 w 3712637"/>
              <a:gd name="connsiteY11" fmla="*/ 1635612 h 1635612"/>
              <a:gd name="connsiteX12" fmla="*/ 1744939 w 3712637"/>
              <a:gd name="connsiteY12" fmla="*/ 1635612 h 1635612"/>
              <a:gd name="connsiteX13" fmla="*/ 1237546 w 3712637"/>
              <a:gd name="connsiteY13" fmla="*/ 1635612 h 1635612"/>
              <a:gd name="connsiteX14" fmla="*/ 730152 w 3712637"/>
              <a:gd name="connsiteY14" fmla="*/ 1635612 h 1635612"/>
              <a:gd name="connsiteX15" fmla="*/ 0 w 3712637"/>
              <a:gd name="connsiteY15" fmla="*/ 1635612 h 1635612"/>
              <a:gd name="connsiteX16" fmla="*/ 0 w 3712637"/>
              <a:gd name="connsiteY16" fmla="*/ 1123120 h 1635612"/>
              <a:gd name="connsiteX17" fmla="*/ 0 w 3712637"/>
              <a:gd name="connsiteY17" fmla="*/ 577916 h 1635612"/>
              <a:gd name="connsiteX18" fmla="*/ 0 w 3712637"/>
              <a:gd name="connsiteY18" fmla="*/ 0 h 1635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12637" h="1635612" extrusionOk="0">
                <a:moveTo>
                  <a:pt x="0" y="0"/>
                </a:moveTo>
                <a:cubicBezTo>
                  <a:pt x="173696" y="6119"/>
                  <a:pt x="341645" y="15794"/>
                  <a:pt x="507394" y="0"/>
                </a:cubicBezTo>
                <a:cubicBezTo>
                  <a:pt x="673143" y="-15794"/>
                  <a:pt x="878959" y="8867"/>
                  <a:pt x="1051914" y="0"/>
                </a:cubicBezTo>
                <a:cubicBezTo>
                  <a:pt x="1224869" y="-8867"/>
                  <a:pt x="1413751" y="2616"/>
                  <a:pt x="1559308" y="0"/>
                </a:cubicBezTo>
                <a:cubicBezTo>
                  <a:pt x="1704865" y="-2616"/>
                  <a:pt x="1833788" y="1086"/>
                  <a:pt x="2066701" y="0"/>
                </a:cubicBezTo>
                <a:cubicBezTo>
                  <a:pt x="2299614" y="-1086"/>
                  <a:pt x="2387379" y="-25217"/>
                  <a:pt x="2685474" y="0"/>
                </a:cubicBezTo>
                <a:cubicBezTo>
                  <a:pt x="2983569" y="25217"/>
                  <a:pt x="3202093" y="-17864"/>
                  <a:pt x="3712637" y="0"/>
                </a:cubicBezTo>
                <a:cubicBezTo>
                  <a:pt x="3702565" y="153827"/>
                  <a:pt x="3685412" y="408167"/>
                  <a:pt x="3712637" y="577916"/>
                </a:cubicBezTo>
                <a:cubicBezTo>
                  <a:pt x="3739862" y="747665"/>
                  <a:pt x="3731315" y="900082"/>
                  <a:pt x="3712637" y="1139476"/>
                </a:cubicBezTo>
                <a:cubicBezTo>
                  <a:pt x="3693959" y="1378870"/>
                  <a:pt x="3710579" y="1475732"/>
                  <a:pt x="3712637" y="1635612"/>
                </a:cubicBezTo>
                <a:cubicBezTo>
                  <a:pt x="3403625" y="1628126"/>
                  <a:pt x="3388208" y="1652738"/>
                  <a:pt x="3093864" y="1635612"/>
                </a:cubicBezTo>
                <a:cubicBezTo>
                  <a:pt x="2799520" y="1618486"/>
                  <a:pt x="2674655" y="1611147"/>
                  <a:pt x="2437965" y="1635612"/>
                </a:cubicBezTo>
                <a:cubicBezTo>
                  <a:pt x="2201275" y="1660077"/>
                  <a:pt x="2022967" y="1618972"/>
                  <a:pt x="1744939" y="1635612"/>
                </a:cubicBezTo>
                <a:cubicBezTo>
                  <a:pt x="1466911" y="1652252"/>
                  <a:pt x="1342641" y="1650206"/>
                  <a:pt x="1237546" y="1635612"/>
                </a:cubicBezTo>
                <a:cubicBezTo>
                  <a:pt x="1132451" y="1621018"/>
                  <a:pt x="933892" y="1610646"/>
                  <a:pt x="730152" y="1635612"/>
                </a:cubicBezTo>
                <a:cubicBezTo>
                  <a:pt x="526412" y="1660578"/>
                  <a:pt x="253146" y="1657134"/>
                  <a:pt x="0" y="1635612"/>
                </a:cubicBezTo>
                <a:cubicBezTo>
                  <a:pt x="8966" y="1387944"/>
                  <a:pt x="-4669" y="1349887"/>
                  <a:pt x="0" y="1123120"/>
                </a:cubicBezTo>
                <a:cubicBezTo>
                  <a:pt x="4669" y="896353"/>
                  <a:pt x="-4958" y="792241"/>
                  <a:pt x="0" y="577916"/>
                </a:cubicBezTo>
                <a:cubicBezTo>
                  <a:pt x="4958" y="363591"/>
                  <a:pt x="-1669" y="267877"/>
                  <a:pt x="0" y="0"/>
                </a:cubicBezTo>
                <a:close/>
              </a:path>
            </a:pathLst>
          </a:custGeom>
          <a:noFill/>
          <a:ln w="12700">
            <a:solidFill>
              <a:schemeClr val="tx1"/>
            </a:solidFill>
            <a:headEnd type="none" w="med" len="med"/>
            <a:tailEnd type="none" w="med" len="med"/>
            <a:extLst>
              <a:ext uri="{C807C97D-BFC1-408E-A445-0C87EB9F89A2}">
                <ask:lineSketchStyleProps xmlns:ask="http://schemas.microsoft.com/office/drawing/2018/sketchyshapes" sd="2372705425">
                  <a:prstGeom prst="rect">
                    <a:avLst/>
                  </a:prstGeom>
                  <ask:type>
                    <ask:lineSketchFreehand/>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C4902F07-4368-4C02-A998-21D00FA07056}"/>
              </a:ext>
            </a:extLst>
          </p:cNvPr>
          <p:cNvSpPr txBox="1"/>
          <p:nvPr/>
        </p:nvSpPr>
        <p:spPr>
          <a:xfrm>
            <a:off x="853787" y="4740189"/>
            <a:ext cx="1450184"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t>ora2pg	</a:t>
            </a:r>
            <a:br>
              <a:rPr lang="en-US" sz="1400" dirty="0"/>
            </a:br>
            <a:endParaRPr lang="en-US" sz="1400" dirty="0"/>
          </a:p>
        </p:txBody>
      </p:sp>
      <p:sp>
        <p:nvSpPr>
          <p:cNvPr id="19" name="Rectangle 18">
            <a:extLst>
              <a:ext uri="{FF2B5EF4-FFF2-40B4-BE49-F238E27FC236}">
                <a16:creationId xmlns:a16="http://schemas.microsoft.com/office/drawing/2014/main" id="{8D41AFC8-4949-44EB-9AFA-49FA34A5A83F}"/>
              </a:ext>
            </a:extLst>
          </p:cNvPr>
          <p:cNvSpPr/>
          <p:nvPr/>
        </p:nvSpPr>
        <p:spPr bwMode="auto">
          <a:xfrm>
            <a:off x="4503522" y="4644764"/>
            <a:ext cx="3940564" cy="1577219"/>
          </a:xfrm>
          <a:custGeom>
            <a:avLst/>
            <a:gdLst>
              <a:gd name="connsiteX0" fmla="*/ 0 w 3940564"/>
              <a:gd name="connsiteY0" fmla="*/ 0 h 1577219"/>
              <a:gd name="connsiteX1" fmla="*/ 538544 w 3940564"/>
              <a:gd name="connsiteY1" fmla="*/ 0 h 1577219"/>
              <a:gd name="connsiteX2" fmla="*/ 1116493 w 3940564"/>
              <a:gd name="connsiteY2" fmla="*/ 0 h 1577219"/>
              <a:gd name="connsiteX3" fmla="*/ 1655037 w 3940564"/>
              <a:gd name="connsiteY3" fmla="*/ 0 h 1577219"/>
              <a:gd name="connsiteX4" fmla="*/ 2193581 w 3940564"/>
              <a:gd name="connsiteY4" fmla="*/ 0 h 1577219"/>
              <a:gd name="connsiteX5" fmla="*/ 2850341 w 3940564"/>
              <a:gd name="connsiteY5" fmla="*/ 0 h 1577219"/>
              <a:gd name="connsiteX6" fmla="*/ 3940564 w 3940564"/>
              <a:gd name="connsiteY6" fmla="*/ 0 h 1577219"/>
              <a:gd name="connsiteX7" fmla="*/ 3940564 w 3940564"/>
              <a:gd name="connsiteY7" fmla="*/ 557284 h 1577219"/>
              <a:gd name="connsiteX8" fmla="*/ 3940564 w 3940564"/>
              <a:gd name="connsiteY8" fmla="*/ 1098796 h 1577219"/>
              <a:gd name="connsiteX9" fmla="*/ 3940564 w 3940564"/>
              <a:gd name="connsiteY9" fmla="*/ 1577219 h 1577219"/>
              <a:gd name="connsiteX10" fmla="*/ 3283803 w 3940564"/>
              <a:gd name="connsiteY10" fmla="*/ 1577219 h 1577219"/>
              <a:gd name="connsiteX11" fmla="*/ 2587637 w 3940564"/>
              <a:gd name="connsiteY11" fmla="*/ 1577219 h 1577219"/>
              <a:gd name="connsiteX12" fmla="*/ 1852065 w 3940564"/>
              <a:gd name="connsiteY12" fmla="*/ 1577219 h 1577219"/>
              <a:gd name="connsiteX13" fmla="*/ 1313521 w 3940564"/>
              <a:gd name="connsiteY13" fmla="*/ 1577219 h 1577219"/>
              <a:gd name="connsiteX14" fmla="*/ 774978 w 3940564"/>
              <a:gd name="connsiteY14" fmla="*/ 1577219 h 1577219"/>
              <a:gd name="connsiteX15" fmla="*/ 0 w 3940564"/>
              <a:gd name="connsiteY15" fmla="*/ 1577219 h 1577219"/>
              <a:gd name="connsiteX16" fmla="*/ 0 w 3940564"/>
              <a:gd name="connsiteY16" fmla="*/ 1083024 h 1577219"/>
              <a:gd name="connsiteX17" fmla="*/ 0 w 3940564"/>
              <a:gd name="connsiteY17" fmla="*/ 557284 h 1577219"/>
              <a:gd name="connsiteX18" fmla="*/ 0 w 3940564"/>
              <a:gd name="connsiteY18" fmla="*/ 0 h 15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40564" h="1577219" extrusionOk="0">
                <a:moveTo>
                  <a:pt x="0" y="0"/>
                </a:moveTo>
                <a:cubicBezTo>
                  <a:pt x="237788" y="-11522"/>
                  <a:pt x="424274" y="22243"/>
                  <a:pt x="538544" y="0"/>
                </a:cubicBezTo>
                <a:cubicBezTo>
                  <a:pt x="652814" y="-22243"/>
                  <a:pt x="843772" y="24900"/>
                  <a:pt x="1116493" y="0"/>
                </a:cubicBezTo>
                <a:cubicBezTo>
                  <a:pt x="1389214" y="-24900"/>
                  <a:pt x="1401544" y="-24613"/>
                  <a:pt x="1655037" y="0"/>
                </a:cubicBezTo>
                <a:cubicBezTo>
                  <a:pt x="1908530" y="24613"/>
                  <a:pt x="1966091" y="-24853"/>
                  <a:pt x="2193581" y="0"/>
                </a:cubicBezTo>
                <a:cubicBezTo>
                  <a:pt x="2421071" y="24853"/>
                  <a:pt x="2668645" y="-16306"/>
                  <a:pt x="2850341" y="0"/>
                </a:cubicBezTo>
                <a:cubicBezTo>
                  <a:pt x="3032037" y="16306"/>
                  <a:pt x="3423969" y="34638"/>
                  <a:pt x="3940564" y="0"/>
                </a:cubicBezTo>
                <a:cubicBezTo>
                  <a:pt x="3914118" y="161707"/>
                  <a:pt x="3926039" y="430602"/>
                  <a:pt x="3940564" y="557284"/>
                </a:cubicBezTo>
                <a:cubicBezTo>
                  <a:pt x="3955089" y="683966"/>
                  <a:pt x="3928540" y="955446"/>
                  <a:pt x="3940564" y="1098796"/>
                </a:cubicBezTo>
                <a:cubicBezTo>
                  <a:pt x="3952588" y="1242146"/>
                  <a:pt x="3924333" y="1455248"/>
                  <a:pt x="3940564" y="1577219"/>
                </a:cubicBezTo>
                <a:cubicBezTo>
                  <a:pt x="3718902" y="1575093"/>
                  <a:pt x="3466488" y="1580132"/>
                  <a:pt x="3283803" y="1577219"/>
                </a:cubicBezTo>
                <a:cubicBezTo>
                  <a:pt x="3101118" y="1574306"/>
                  <a:pt x="2771857" y="1566460"/>
                  <a:pt x="2587637" y="1577219"/>
                </a:cubicBezTo>
                <a:cubicBezTo>
                  <a:pt x="2403417" y="1587978"/>
                  <a:pt x="2188726" y="1573615"/>
                  <a:pt x="1852065" y="1577219"/>
                </a:cubicBezTo>
                <a:cubicBezTo>
                  <a:pt x="1515404" y="1580823"/>
                  <a:pt x="1490140" y="1599005"/>
                  <a:pt x="1313521" y="1577219"/>
                </a:cubicBezTo>
                <a:cubicBezTo>
                  <a:pt x="1136902" y="1555433"/>
                  <a:pt x="945143" y="1555976"/>
                  <a:pt x="774978" y="1577219"/>
                </a:cubicBezTo>
                <a:cubicBezTo>
                  <a:pt x="604813" y="1598462"/>
                  <a:pt x="165089" y="1588402"/>
                  <a:pt x="0" y="1577219"/>
                </a:cubicBezTo>
                <a:cubicBezTo>
                  <a:pt x="-2732" y="1441108"/>
                  <a:pt x="2453" y="1249074"/>
                  <a:pt x="0" y="1083024"/>
                </a:cubicBezTo>
                <a:cubicBezTo>
                  <a:pt x="-2453" y="916974"/>
                  <a:pt x="12843" y="752578"/>
                  <a:pt x="0" y="557284"/>
                </a:cubicBezTo>
                <a:cubicBezTo>
                  <a:pt x="-12843" y="361990"/>
                  <a:pt x="-10586" y="242936"/>
                  <a:pt x="0" y="0"/>
                </a:cubicBezTo>
                <a:close/>
              </a:path>
            </a:pathLst>
          </a:custGeom>
          <a:noFill/>
          <a:ln w="12700">
            <a:solidFill>
              <a:schemeClr val="tx1"/>
            </a:solidFill>
            <a:headEnd type="none" w="med" len="med"/>
            <a:tailEnd type="none" w="med" len="med"/>
            <a:extLst>
              <a:ext uri="{C807C97D-BFC1-408E-A445-0C87EB9F89A2}">
                <ask:lineSketchStyleProps xmlns:ask="http://schemas.microsoft.com/office/drawing/2018/sketchyshapes" sd="2372705425">
                  <a:prstGeom prst="rect">
                    <a:avLst/>
                  </a:prstGeom>
                  <ask:type>
                    <ask:lineSketchFreehand/>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9A4AB0C3-152A-41FB-95EF-8196B75E5CC9}"/>
              </a:ext>
            </a:extLst>
          </p:cNvPr>
          <p:cNvSpPr txBox="1"/>
          <p:nvPr/>
        </p:nvSpPr>
        <p:spPr>
          <a:xfrm>
            <a:off x="4525886" y="4758332"/>
            <a:ext cx="1450184"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t>ora2pg	</a:t>
            </a:r>
            <a:br>
              <a:rPr lang="en-US" sz="1400" dirty="0"/>
            </a:br>
            <a:endParaRPr lang="en-US" sz="1400" dirty="0"/>
          </a:p>
        </p:txBody>
      </p:sp>
      <p:sp>
        <p:nvSpPr>
          <p:cNvPr id="25" name="TextBox 24">
            <a:extLst>
              <a:ext uri="{FF2B5EF4-FFF2-40B4-BE49-F238E27FC236}">
                <a16:creationId xmlns:a16="http://schemas.microsoft.com/office/drawing/2014/main" id="{0909B3AC-01BC-4BB1-A38E-AE3689C22B6C}"/>
              </a:ext>
            </a:extLst>
          </p:cNvPr>
          <p:cNvSpPr txBox="1"/>
          <p:nvPr/>
        </p:nvSpPr>
        <p:spPr>
          <a:xfrm>
            <a:off x="5808852" y="4755782"/>
            <a:ext cx="1450184"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t>Azure DMS</a:t>
            </a:r>
          </a:p>
          <a:p>
            <a:pPr marL="285750" indent="-285750">
              <a:buFont typeface="Arial" panose="020B0604020202020204" pitchFamily="34" charset="0"/>
              <a:buChar char="•"/>
            </a:pPr>
            <a:r>
              <a:rPr lang="en-US" sz="1400" dirty="0" err="1"/>
              <a:t>Striim</a:t>
            </a:r>
            <a:endParaRPr lang="en-US" sz="1400" dirty="0"/>
          </a:p>
        </p:txBody>
      </p:sp>
    </p:spTree>
    <p:extLst>
      <p:ext uri="{BB962C8B-B14F-4D97-AF65-F5344CB8AC3E}">
        <p14:creationId xmlns:p14="http://schemas.microsoft.com/office/powerpoint/2010/main" val="2061310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9FFA66-3BCA-44A4-A81B-39780379ADED}"/>
              </a:ext>
            </a:extLst>
          </p:cNvPr>
          <p:cNvPicPr>
            <a:picLocks noChangeAspect="1"/>
          </p:cNvPicPr>
          <p:nvPr/>
        </p:nvPicPr>
        <p:blipFill>
          <a:blip r:embed="rId2"/>
          <a:stretch>
            <a:fillRect/>
          </a:stretch>
        </p:blipFill>
        <p:spPr>
          <a:xfrm>
            <a:off x="371379" y="212653"/>
            <a:ext cx="11421839" cy="6436240"/>
          </a:xfrm>
          <a:prstGeom prst="rect">
            <a:avLst/>
          </a:prstGeom>
        </p:spPr>
      </p:pic>
    </p:spTree>
    <p:extLst>
      <p:ext uri="{BB962C8B-B14F-4D97-AF65-F5344CB8AC3E}">
        <p14:creationId xmlns:p14="http://schemas.microsoft.com/office/powerpoint/2010/main" val="75115342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952694B-EB0E-456E-84ED-CD63F90196E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03" r="464" b="1"/>
          <a:stretch/>
        </p:blipFill>
        <p:spPr>
          <a:xfrm>
            <a:off x="583656" y="499236"/>
            <a:ext cx="11024687" cy="5688918"/>
          </a:xfrm>
          <a:prstGeom prst="rect">
            <a:avLst/>
          </a:prstGeom>
        </p:spPr>
      </p:pic>
    </p:spTree>
    <p:extLst>
      <p:ext uri="{BB962C8B-B14F-4D97-AF65-F5344CB8AC3E}">
        <p14:creationId xmlns:p14="http://schemas.microsoft.com/office/powerpoint/2010/main" val="35038188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194E1BC-A7C5-42C5-8D73-5188FABCA7E5}"/>
              </a:ext>
            </a:extLst>
          </p:cNvPr>
          <p:cNvGraphicFramePr>
            <a:graphicFrameLocks noGrp="1"/>
          </p:cNvGraphicFramePr>
          <p:nvPr/>
        </p:nvGraphicFramePr>
        <p:xfrm>
          <a:off x="523118" y="1292815"/>
          <a:ext cx="10937349" cy="5013225"/>
        </p:xfrm>
        <a:graphic>
          <a:graphicData uri="http://schemas.openxmlformats.org/drawingml/2006/table">
            <a:tbl>
              <a:tblPr firstRow="1" firstCol="1" bandRow="1">
                <a:tableStyleId>{5C22544A-7EE6-4342-B048-85BDC9FD1C3A}</a:tableStyleId>
              </a:tblPr>
              <a:tblGrid>
                <a:gridCol w="3979035">
                  <a:extLst>
                    <a:ext uri="{9D8B030D-6E8A-4147-A177-3AD203B41FA5}">
                      <a16:colId xmlns:a16="http://schemas.microsoft.com/office/drawing/2014/main" val="2400250584"/>
                    </a:ext>
                  </a:extLst>
                </a:gridCol>
                <a:gridCol w="2103712">
                  <a:extLst>
                    <a:ext uri="{9D8B030D-6E8A-4147-A177-3AD203B41FA5}">
                      <a16:colId xmlns:a16="http://schemas.microsoft.com/office/drawing/2014/main" val="3065241002"/>
                    </a:ext>
                  </a:extLst>
                </a:gridCol>
                <a:gridCol w="1818861">
                  <a:extLst>
                    <a:ext uri="{9D8B030D-6E8A-4147-A177-3AD203B41FA5}">
                      <a16:colId xmlns:a16="http://schemas.microsoft.com/office/drawing/2014/main" val="3408259868"/>
                    </a:ext>
                  </a:extLst>
                </a:gridCol>
                <a:gridCol w="3035741">
                  <a:extLst>
                    <a:ext uri="{9D8B030D-6E8A-4147-A177-3AD203B41FA5}">
                      <a16:colId xmlns:a16="http://schemas.microsoft.com/office/drawing/2014/main" val="3013684884"/>
                    </a:ext>
                  </a:extLst>
                </a:gridCol>
              </a:tblGrid>
              <a:tr h="595330">
                <a:tc>
                  <a:txBody>
                    <a:bodyPr/>
                    <a:lstStyle/>
                    <a:p>
                      <a:pPr marL="0" marR="0">
                        <a:spcBef>
                          <a:spcPts val="0"/>
                        </a:spcBef>
                        <a:spcAft>
                          <a:spcPts val="0"/>
                        </a:spcAft>
                      </a:pPr>
                      <a:r>
                        <a:rPr lang="en-US" sz="1600" b="1">
                          <a:solidFill>
                            <a:schemeClr val="tx1">
                              <a:lumMod val="65000"/>
                              <a:lumOff val="35000"/>
                            </a:schemeClr>
                          </a:solidFill>
                          <a:effectLst/>
                          <a:latin typeface="Segoe UI" panose="020B0502040204020203" pitchFamily="34" charset="0"/>
                          <a:cs typeface="Segoe UI" panose="020B0502040204020203" pitchFamily="34" charset="0"/>
                        </a:rPr>
                        <a:t> Sizing Reference / DB</a:t>
                      </a:r>
                      <a:endParaRPr lang="en-US" sz="1600" b="1">
                        <a:solidFill>
                          <a:schemeClr val="tx1">
                            <a:lumMod val="65000"/>
                            <a:lumOff val="35000"/>
                          </a:schemeClr>
                        </a:solidFill>
                        <a:effectLst/>
                        <a:latin typeface="Segoe UI" panose="020B0502040204020203" pitchFamily="34" charset="0"/>
                        <a:ea typeface="Calibri" panose="020F0502020204030204" pitchFamily="34" charset="0"/>
                        <a:cs typeface="Segoe UI" panose="020B0502040204020203" pitchFamily="34" charset="0"/>
                      </a:endParaRPr>
                    </a:p>
                  </a:txBody>
                  <a:tcPr marL="51435" marR="51435" marT="9525" marB="0" anchor="ctr">
                    <a:solidFill>
                      <a:srgbClr val="EDEFF3"/>
                    </a:solidFill>
                  </a:tcPr>
                </a:tc>
                <a:tc>
                  <a:txBody>
                    <a:bodyPr/>
                    <a:lstStyle/>
                    <a:p>
                      <a:pPr marL="0" marR="0" algn="ctr">
                        <a:spcBef>
                          <a:spcPts val="0"/>
                        </a:spcBef>
                        <a:spcAft>
                          <a:spcPts val="0"/>
                        </a:spcAft>
                      </a:pPr>
                      <a:r>
                        <a:rPr lang="en-US" sz="1600" b="0">
                          <a:solidFill>
                            <a:schemeClr val="tx1">
                              <a:lumMod val="65000"/>
                              <a:lumOff val="35000"/>
                            </a:schemeClr>
                          </a:solidFill>
                          <a:effectLst/>
                          <a:latin typeface="Segoe UI" panose="020B0502040204020203" pitchFamily="34" charset="0"/>
                          <a:cs typeface="Segoe UI" panose="020B0502040204020203" pitchFamily="34" charset="0"/>
                        </a:rPr>
                        <a:t>Simple</a:t>
                      </a:r>
                      <a:endParaRPr lang="en-US" sz="1600" b="0">
                        <a:solidFill>
                          <a:schemeClr val="tx1">
                            <a:lumMod val="65000"/>
                            <a:lumOff val="35000"/>
                          </a:schemeClr>
                        </a:solidFill>
                        <a:effectLst/>
                        <a:latin typeface="Segoe UI" panose="020B0502040204020203" pitchFamily="34" charset="0"/>
                        <a:ea typeface="Calibri" panose="020F0502020204030204" pitchFamily="34" charset="0"/>
                        <a:cs typeface="Segoe UI" panose="020B0502040204020203" pitchFamily="34" charset="0"/>
                      </a:endParaRPr>
                    </a:p>
                  </a:txBody>
                  <a:tcPr marL="51435" marR="51435" marT="9525" marB="0" anchor="ctr">
                    <a:solidFill>
                      <a:srgbClr val="F0F2F6"/>
                    </a:solidFill>
                  </a:tcPr>
                </a:tc>
                <a:tc>
                  <a:txBody>
                    <a:bodyPr/>
                    <a:lstStyle/>
                    <a:p>
                      <a:pPr marL="0" marR="0" algn="ctr">
                        <a:spcBef>
                          <a:spcPts val="0"/>
                        </a:spcBef>
                        <a:spcAft>
                          <a:spcPts val="0"/>
                        </a:spcAft>
                      </a:pPr>
                      <a:r>
                        <a:rPr lang="en-US" sz="1600" b="0">
                          <a:solidFill>
                            <a:schemeClr val="tx1">
                              <a:lumMod val="65000"/>
                              <a:lumOff val="35000"/>
                            </a:schemeClr>
                          </a:solidFill>
                          <a:effectLst/>
                          <a:latin typeface="Segoe UI" panose="020B0502040204020203" pitchFamily="34" charset="0"/>
                          <a:cs typeface="Segoe UI" panose="020B0502040204020203" pitchFamily="34" charset="0"/>
                        </a:rPr>
                        <a:t>Medium</a:t>
                      </a:r>
                      <a:endParaRPr lang="en-US" sz="1600" b="0">
                        <a:solidFill>
                          <a:schemeClr val="tx1">
                            <a:lumMod val="65000"/>
                            <a:lumOff val="35000"/>
                          </a:schemeClr>
                        </a:solidFill>
                        <a:effectLst/>
                        <a:latin typeface="Segoe UI" panose="020B0502040204020203" pitchFamily="34" charset="0"/>
                        <a:ea typeface="Calibri" panose="020F0502020204030204" pitchFamily="34" charset="0"/>
                        <a:cs typeface="Segoe UI" panose="020B0502040204020203" pitchFamily="34" charset="0"/>
                      </a:endParaRPr>
                    </a:p>
                  </a:txBody>
                  <a:tcPr marL="51435" marR="51435" marT="9525" marB="0" anchor="ctr">
                    <a:solidFill>
                      <a:srgbClr val="F0F2F6"/>
                    </a:solidFill>
                  </a:tcPr>
                </a:tc>
                <a:tc>
                  <a:txBody>
                    <a:bodyPr/>
                    <a:lstStyle/>
                    <a:p>
                      <a:pPr marL="0" marR="0" algn="ctr">
                        <a:spcBef>
                          <a:spcPts val="0"/>
                        </a:spcBef>
                        <a:spcAft>
                          <a:spcPts val="0"/>
                        </a:spcAft>
                      </a:pPr>
                      <a:r>
                        <a:rPr lang="en-US" sz="1600" b="0">
                          <a:solidFill>
                            <a:schemeClr val="tx1">
                              <a:lumMod val="65000"/>
                              <a:lumOff val="35000"/>
                            </a:schemeClr>
                          </a:solidFill>
                          <a:effectLst/>
                          <a:latin typeface="Segoe UI" panose="020B0502040204020203" pitchFamily="34" charset="0"/>
                          <a:cs typeface="Segoe UI" panose="020B0502040204020203" pitchFamily="34" charset="0"/>
                        </a:rPr>
                        <a:t>Complex</a:t>
                      </a:r>
                      <a:endParaRPr lang="en-US" sz="1600" b="0">
                        <a:solidFill>
                          <a:schemeClr val="tx1">
                            <a:lumMod val="65000"/>
                            <a:lumOff val="35000"/>
                          </a:schemeClr>
                        </a:solidFill>
                        <a:effectLst/>
                        <a:latin typeface="Segoe UI" panose="020B0502040204020203" pitchFamily="34" charset="0"/>
                        <a:ea typeface="Calibri" panose="020F0502020204030204" pitchFamily="34" charset="0"/>
                        <a:cs typeface="Segoe UI" panose="020B0502040204020203" pitchFamily="34" charset="0"/>
                      </a:endParaRPr>
                    </a:p>
                  </a:txBody>
                  <a:tcPr marL="51435" marR="51435" marT="9525" marB="0" anchor="ctr">
                    <a:solidFill>
                      <a:srgbClr val="F0F2F6"/>
                    </a:solidFill>
                  </a:tcPr>
                </a:tc>
                <a:extLst>
                  <a:ext uri="{0D108BD9-81ED-4DB2-BD59-A6C34878D82A}">
                    <a16:rowId xmlns:a16="http://schemas.microsoft.com/office/drawing/2014/main" val="4044146394"/>
                  </a:ext>
                </a:extLst>
              </a:tr>
              <a:tr h="733490">
                <a:tc>
                  <a:txBody>
                    <a:bodyPr/>
                    <a:lstStyle/>
                    <a:p>
                      <a:pPr marL="0" marR="0" algn="l">
                        <a:spcBef>
                          <a:spcPts val="0"/>
                        </a:spcBef>
                        <a:spcAft>
                          <a:spcPts val="0"/>
                        </a:spcAft>
                      </a:pPr>
                      <a:r>
                        <a:rPr lang="en-US" sz="1200" b="0" kern="1200">
                          <a:solidFill>
                            <a:schemeClr val="tx1">
                              <a:lumMod val="65000"/>
                              <a:lumOff val="35000"/>
                            </a:schemeClr>
                          </a:solidFill>
                          <a:effectLst/>
                          <a:latin typeface="Segoe UI" panose="020B0502040204020203" pitchFamily="34" charset="0"/>
                          <a:ea typeface="+mn-ea"/>
                          <a:cs typeface="Segoe UI" panose="020B0502040204020203" pitchFamily="34" charset="0"/>
                        </a:rPr>
                        <a:t>Number of Tables</a:t>
                      </a:r>
                    </a:p>
                  </a:txBody>
                  <a:tcPr marL="51435" marR="51435" marT="9525" marB="0" anchor="ctr">
                    <a:solidFill>
                      <a:srgbClr val="EDEFF3"/>
                    </a:solidFill>
                  </a:tcPr>
                </a:tc>
                <a:tc>
                  <a:txBody>
                    <a:bodyPr/>
                    <a:lstStyle/>
                    <a:p>
                      <a:pPr marL="0" marR="0" algn="ctr">
                        <a:spcBef>
                          <a:spcPts val="0"/>
                        </a:spcBef>
                        <a:spcAft>
                          <a:spcPts val="0"/>
                        </a:spcAft>
                      </a:pPr>
                      <a:r>
                        <a:rPr lang="en-US" sz="1100">
                          <a:effectLst/>
                          <a:latin typeface="Segoe UI" panose="020B0502040204020203" pitchFamily="34" charset="0"/>
                          <a:cs typeface="Segoe UI" panose="020B0502040204020203" pitchFamily="34" charset="0"/>
                        </a:rPr>
                        <a:t>&lt; 200</a:t>
                      </a:r>
                      <a:endParaRPr lang="en-US" sz="1200">
                        <a:effectLst/>
                        <a:latin typeface="Segoe UI" panose="020B0502040204020203" pitchFamily="34" charset="0"/>
                        <a:ea typeface="Calibri" panose="020F0502020204030204" pitchFamily="34" charset="0"/>
                        <a:cs typeface="Segoe UI" panose="020B0502040204020203" pitchFamily="34" charset="0"/>
                      </a:endParaRPr>
                    </a:p>
                  </a:txBody>
                  <a:tcPr marL="51435" marR="51435" marT="9525" marB="0" anchor="ctr"/>
                </a:tc>
                <a:tc>
                  <a:txBody>
                    <a:bodyPr/>
                    <a:lstStyle/>
                    <a:p>
                      <a:pPr marL="0" marR="0" algn="ctr">
                        <a:spcBef>
                          <a:spcPts val="0"/>
                        </a:spcBef>
                        <a:spcAft>
                          <a:spcPts val="0"/>
                        </a:spcAft>
                      </a:pPr>
                      <a:r>
                        <a:rPr lang="en-US" sz="1100">
                          <a:effectLst/>
                          <a:latin typeface="Segoe UI" panose="020B0502040204020203" pitchFamily="34" charset="0"/>
                          <a:cs typeface="Segoe UI" panose="020B0502040204020203" pitchFamily="34" charset="0"/>
                        </a:rPr>
                        <a:t>200-500</a:t>
                      </a:r>
                      <a:endParaRPr lang="en-US" sz="1200">
                        <a:effectLst/>
                        <a:latin typeface="Segoe UI" panose="020B0502040204020203" pitchFamily="34" charset="0"/>
                        <a:ea typeface="Calibri" panose="020F0502020204030204" pitchFamily="34" charset="0"/>
                        <a:cs typeface="Segoe UI" panose="020B0502040204020203" pitchFamily="34" charset="0"/>
                      </a:endParaRPr>
                    </a:p>
                  </a:txBody>
                  <a:tcPr marL="51435" marR="51435" marT="9525" marB="0" anchor="ctr"/>
                </a:tc>
                <a:tc>
                  <a:txBody>
                    <a:bodyPr/>
                    <a:lstStyle/>
                    <a:p>
                      <a:pPr marL="0" marR="0" algn="ctr">
                        <a:spcBef>
                          <a:spcPts val="0"/>
                        </a:spcBef>
                        <a:spcAft>
                          <a:spcPts val="0"/>
                        </a:spcAft>
                      </a:pPr>
                      <a:r>
                        <a:rPr lang="en-US" sz="1200">
                          <a:effectLst/>
                          <a:latin typeface="Segoe UI" panose="020B0502040204020203" pitchFamily="34" charset="0"/>
                          <a:ea typeface="Calibri" panose="020F0502020204030204" pitchFamily="34" charset="0"/>
                          <a:cs typeface="Segoe UI" panose="020B0502040204020203" pitchFamily="34" charset="0"/>
                        </a:rPr>
                        <a:t>&gt;500</a:t>
                      </a:r>
                    </a:p>
                  </a:txBody>
                  <a:tcPr marL="51435" marR="51435" marT="9525" marB="0" anchor="ctr"/>
                </a:tc>
                <a:extLst>
                  <a:ext uri="{0D108BD9-81ED-4DB2-BD59-A6C34878D82A}">
                    <a16:rowId xmlns:a16="http://schemas.microsoft.com/office/drawing/2014/main" val="1165325983"/>
                  </a:ext>
                </a:extLst>
              </a:tr>
              <a:tr h="777920">
                <a:tc>
                  <a:txBody>
                    <a:bodyPr/>
                    <a:lstStyle/>
                    <a:p>
                      <a:pPr marL="0" marR="0" algn="l">
                        <a:spcBef>
                          <a:spcPts val="0"/>
                        </a:spcBef>
                        <a:spcAft>
                          <a:spcPts val="0"/>
                        </a:spcAft>
                      </a:pPr>
                      <a:r>
                        <a:rPr lang="en-US" sz="1200" b="0" kern="1200">
                          <a:solidFill>
                            <a:schemeClr val="tx1">
                              <a:lumMod val="65000"/>
                              <a:lumOff val="35000"/>
                            </a:schemeClr>
                          </a:solidFill>
                          <a:effectLst/>
                          <a:latin typeface="Segoe UI" panose="020B0502040204020203" pitchFamily="34" charset="0"/>
                          <a:ea typeface="+mn-ea"/>
                          <a:cs typeface="Segoe UI" panose="020B0502040204020203" pitchFamily="34" charset="0"/>
                        </a:rPr>
                        <a:t>Number of SP/Functions</a:t>
                      </a:r>
                      <a:br>
                        <a:rPr lang="en-US" sz="1200" b="0" kern="1200">
                          <a:solidFill>
                            <a:schemeClr val="tx1">
                              <a:lumMod val="65000"/>
                              <a:lumOff val="35000"/>
                            </a:schemeClr>
                          </a:solidFill>
                          <a:effectLst/>
                          <a:latin typeface="Segoe UI" panose="020B0502040204020203" pitchFamily="34" charset="0"/>
                          <a:ea typeface="+mn-ea"/>
                          <a:cs typeface="Segoe UI" panose="020B0502040204020203" pitchFamily="34" charset="0"/>
                        </a:rPr>
                      </a:br>
                      <a:endParaRPr lang="en-US" sz="1200" b="0" kern="1200">
                        <a:solidFill>
                          <a:schemeClr val="tx1">
                            <a:lumMod val="65000"/>
                            <a:lumOff val="35000"/>
                          </a:schemeClr>
                        </a:solidFill>
                        <a:effectLst/>
                        <a:latin typeface="Segoe UI" panose="020B0502040204020203" pitchFamily="34" charset="0"/>
                        <a:ea typeface="+mn-ea"/>
                        <a:cs typeface="Segoe UI" panose="020B0502040204020203" pitchFamily="34" charset="0"/>
                      </a:endParaRPr>
                    </a:p>
                  </a:txBody>
                  <a:tcPr marL="51435" marR="51435" marT="9525" marB="0" anchor="ctr">
                    <a:solidFill>
                      <a:srgbClr val="EDEFF3"/>
                    </a:solidFill>
                  </a:tcPr>
                </a:tc>
                <a:tc>
                  <a:txBody>
                    <a:bodyPr/>
                    <a:lstStyle/>
                    <a:p>
                      <a:pPr marL="0" marR="0" algn="ctr">
                        <a:spcBef>
                          <a:spcPts val="0"/>
                        </a:spcBef>
                        <a:spcAft>
                          <a:spcPts val="0"/>
                        </a:spcAft>
                      </a:pPr>
                      <a:r>
                        <a:rPr lang="en-US" sz="1100">
                          <a:effectLst/>
                          <a:latin typeface="Segoe UI" panose="020B0502040204020203" pitchFamily="34" charset="0"/>
                          <a:cs typeface="Segoe UI" panose="020B0502040204020203" pitchFamily="34" charset="0"/>
                        </a:rPr>
                        <a:t>&lt; 50</a:t>
                      </a:r>
                      <a:endParaRPr lang="en-US" sz="1200">
                        <a:effectLst/>
                        <a:latin typeface="Segoe UI" panose="020B0502040204020203" pitchFamily="34" charset="0"/>
                        <a:ea typeface="Calibri" panose="020F0502020204030204" pitchFamily="34" charset="0"/>
                        <a:cs typeface="Segoe UI" panose="020B0502040204020203" pitchFamily="34" charset="0"/>
                      </a:endParaRPr>
                    </a:p>
                  </a:txBody>
                  <a:tcPr marL="51435" marR="51435" marT="9525" marB="0" anchor="ctr"/>
                </a:tc>
                <a:tc>
                  <a:txBody>
                    <a:bodyPr/>
                    <a:lstStyle/>
                    <a:p>
                      <a:pPr marL="0" marR="0" algn="ctr">
                        <a:spcBef>
                          <a:spcPts val="0"/>
                        </a:spcBef>
                        <a:spcAft>
                          <a:spcPts val="0"/>
                        </a:spcAft>
                      </a:pPr>
                      <a:r>
                        <a:rPr lang="en-US" sz="1200">
                          <a:effectLst/>
                          <a:latin typeface="Segoe UI" panose="020B0502040204020203" pitchFamily="34" charset="0"/>
                          <a:ea typeface="Calibri" panose="020F0502020204030204" pitchFamily="34" charset="0"/>
                          <a:cs typeface="Segoe UI" panose="020B0502040204020203" pitchFamily="34" charset="0"/>
                        </a:rPr>
                        <a:t>50-150</a:t>
                      </a:r>
                    </a:p>
                  </a:txBody>
                  <a:tcPr marL="51435" marR="51435" marT="9525" marB="0" anchor="ctr"/>
                </a:tc>
                <a:tc>
                  <a:txBody>
                    <a:bodyPr/>
                    <a:lstStyle/>
                    <a:p>
                      <a:pPr marL="0" marR="0" algn="ctr">
                        <a:spcBef>
                          <a:spcPts val="0"/>
                        </a:spcBef>
                        <a:spcAft>
                          <a:spcPts val="0"/>
                        </a:spcAft>
                      </a:pPr>
                      <a:r>
                        <a:rPr lang="en-US" sz="1200">
                          <a:effectLst/>
                          <a:latin typeface="Segoe UI" panose="020B0502040204020203" pitchFamily="34" charset="0"/>
                          <a:ea typeface="Calibri" panose="020F0502020204030204" pitchFamily="34" charset="0"/>
                          <a:cs typeface="Segoe UI" panose="020B0502040204020203" pitchFamily="34" charset="0"/>
                        </a:rPr>
                        <a:t>&gt;150</a:t>
                      </a:r>
                    </a:p>
                  </a:txBody>
                  <a:tcPr marL="51435" marR="51435" marT="9525" marB="0" anchor="ctr"/>
                </a:tc>
                <a:extLst>
                  <a:ext uri="{0D108BD9-81ED-4DB2-BD59-A6C34878D82A}">
                    <a16:rowId xmlns:a16="http://schemas.microsoft.com/office/drawing/2014/main" val="1806775054"/>
                  </a:ext>
                </a:extLst>
              </a:tr>
              <a:tr h="777920">
                <a:tc>
                  <a:txBody>
                    <a:bodyPr/>
                    <a:lstStyle/>
                    <a:p>
                      <a:pPr marL="0" marR="0" algn="l">
                        <a:spcBef>
                          <a:spcPts val="0"/>
                        </a:spcBef>
                        <a:spcAft>
                          <a:spcPts val="0"/>
                        </a:spcAft>
                      </a:pPr>
                      <a:r>
                        <a:rPr lang="en-US" sz="1200" b="0" kern="1200">
                          <a:solidFill>
                            <a:schemeClr val="tx1">
                              <a:lumMod val="65000"/>
                              <a:lumOff val="35000"/>
                            </a:schemeClr>
                          </a:solidFill>
                          <a:effectLst/>
                          <a:latin typeface="Segoe UI" panose="020B0502040204020203" pitchFamily="34" charset="0"/>
                          <a:ea typeface="+mn-ea"/>
                          <a:cs typeface="Segoe UI" panose="020B0502040204020203" pitchFamily="34" charset="0"/>
                        </a:rPr>
                        <a:t>Max lines per SP/Functions</a:t>
                      </a:r>
                    </a:p>
                  </a:txBody>
                  <a:tcPr marL="51435" marR="51435" marT="9525" marB="0" anchor="ctr">
                    <a:solidFill>
                      <a:srgbClr val="EDEFF3"/>
                    </a:solidFill>
                  </a:tcPr>
                </a:tc>
                <a:tc>
                  <a:txBody>
                    <a:bodyPr/>
                    <a:lstStyle/>
                    <a:p>
                      <a:pPr marL="0" marR="0" algn="ctr">
                        <a:spcBef>
                          <a:spcPts val="0"/>
                        </a:spcBef>
                        <a:spcAft>
                          <a:spcPts val="0"/>
                        </a:spcAft>
                      </a:pPr>
                      <a:r>
                        <a:rPr lang="en-US" sz="1200">
                          <a:effectLst/>
                          <a:latin typeface="Segoe UI" panose="020B0502040204020203" pitchFamily="34" charset="0"/>
                          <a:ea typeface="Calibri" panose="020F0502020204030204" pitchFamily="34" charset="0"/>
                          <a:cs typeface="Segoe UI" panose="020B0502040204020203" pitchFamily="34" charset="0"/>
                        </a:rPr>
                        <a:t>&lt;1000</a:t>
                      </a:r>
                    </a:p>
                  </a:txBody>
                  <a:tcPr marL="51435" marR="51435" marT="9525" marB="0" anchor="ctr"/>
                </a:tc>
                <a:tc>
                  <a:txBody>
                    <a:bodyPr/>
                    <a:lstStyle/>
                    <a:p>
                      <a:pPr marL="0" marR="0" algn="ctr">
                        <a:spcBef>
                          <a:spcPts val="0"/>
                        </a:spcBef>
                        <a:spcAft>
                          <a:spcPts val="0"/>
                        </a:spcAft>
                      </a:pPr>
                      <a:r>
                        <a:rPr lang="en-US" sz="1200">
                          <a:effectLst/>
                          <a:latin typeface="Segoe UI" panose="020B0502040204020203" pitchFamily="34" charset="0"/>
                          <a:ea typeface="Calibri" panose="020F0502020204030204" pitchFamily="34" charset="0"/>
                          <a:cs typeface="Segoe UI" panose="020B0502040204020203" pitchFamily="34" charset="0"/>
                        </a:rPr>
                        <a:t>&lt;3000</a:t>
                      </a:r>
                    </a:p>
                  </a:txBody>
                  <a:tcPr marL="51435" marR="51435" marT="9525" marB="0" anchor="ctr"/>
                </a:tc>
                <a:tc>
                  <a:txBody>
                    <a:bodyPr/>
                    <a:lstStyle/>
                    <a:p>
                      <a:pPr marL="0" marR="0" algn="ctr">
                        <a:spcBef>
                          <a:spcPts val="0"/>
                        </a:spcBef>
                        <a:spcAft>
                          <a:spcPts val="0"/>
                        </a:spcAft>
                      </a:pPr>
                      <a:r>
                        <a:rPr lang="en-US" sz="1200">
                          <a:effectLst/>
                          <a:latin typeface="Segoe UI" panose="020B0502040204020203" pitchFamily="34" charset="0"/>
                          <a:ea typeface="Calibri" panose="020F0502020204030204" pitchFamily="34" charset="0"/>
                          <a:cs typeface="Segoe UI" panose="020B0502040204020203" pitchFamily="34" charset="0"/>
                        </a:rPr>
                        <a:t>&gt;3000</a:t>
                      </a:r>
                    </a:p>
                  </a:txBody>
                  <a:tcPr marL="51435" marR="51435" marT="9525" marB="0" anchor="ctr"/>
                </a:tc>
                <a:extLst>
                  <a:ext uri="{0D108BD9-81ED-4DB2-BD59-A6C34878D82A}">
                    <a16:rowId xmlns:a16="http://schemas.microsoft.com/office/drawing/2014/main" val="3083771888"/>
                  </a:ext>
                </a:extLst>
              </a:tr>
              <a:tr h="777920">
                <a:tc>
                  <a:txBody>
                    <a:bodyPr/>
                    <a:lstStyle/>
                    <a:p>
                      <a:pPr marL="0" marR="0" algn="l">
                        <a:spcBef>
                          <a:spcPts val="0"/>
                        </a:spcBef>
                        <a:spcAft>
                          <a:spcPts val="0"/>
                        </a:spcAft>
                      </a:pPr>
                      <a:r>
                        <a:rPr lang="en-US" sz="1200" b="0" kern="1200">
                          <a:solidFill>
                            <a:schemeClr val="tx1">
                              <a:lumMod val="65000"/>
                              <a:lumOff val="35000"/>
                            </a:schemeClr>
                          </a:solidFill>
                          <a:effectLst/>
                          <a:latin typeface="Segoe UI" panose="020B0502040204020203" pitchFamily="34" charset="0"/>
                          <a:ea typeface="+mn-ea"/>
                          <a:cs typeface="Segoe UI" panose="020B0502040204020203" pitchFamily="34" charset="0"/>
                        </a:rPr>
                        <a:t>Migration Tool (ora2pg) Accuracy</a:t>
                      </a:r>
                    </a:p>
                  </a:txBody>
                  <a:tcPr marL="51435" marR="51435" marT="9525" marB="0" anchor="ctr">
                    <a:solidFill>
                      <a:srgbClr val="EDEFF3"/>
                    </a:solidFill>
                  </a:tcPr>
                </a:tc>
                <a:tc>
                  <a:txBody>
                    <a:bodyPr/>
                    <a:lstStyle/>
                    <a:p>
                      <a:pPr marL="0" marR="0" algn="ctr">
                        <a:spcBef>
                          <a:spcPts val="0"/>
                        </a:spcBef>
                        <a:spcAft>
                          <a:spcPts val="0"/>
                        </a:spcAft>
                      </a:pPr>
                      <a:r>
                        <a:rPr lang="en-US" sz="1200">
                          <a:effectLst/>
                          <a:latin typeface="Segoe UI" panose="020B0502040204020203" pitchFamily="34" charset="0"/>
                          <a:ea typeface="Calibri" panose="020F0502020204030204" pitchFamily="34" charset="0"/>
                          <a:cs typeface="Segoe UI" panose="020B0502040204020203" pitchFamily="34" charset="0"/>
                        </a:rPr>
                        <a:t>~80%</a:t>
                      </a:r>
                    </a:p>
                  </a:txBody>
                  <a:tcPr marL="51435" marR="51435" marT="9525" marB="0" anchor="ctr"/>
                </a:tc>
                <a:tc>
                  <a:txBody>
                    <a:bodyPr/>
                    <a:lstStyle/>
                    <a:p>
                      <a:pPr marL="0" marR="0" algn="ctr">
                        <a:spcBef>
                          <a:spcPts val="0"/>
                        </a:spcBef>
                        <a:spcAft>
                          <a:spcPts val="0"/>
                        </a:spcAft>
                      </a:pPr>
                      <a:r>
                        <a:rPr lang="en-US" sz="1200">
                          <a:effectLst/>
                          <a:latin typeface="Segoe UI" panose="020B0502040204020203" pitchFamily="34" charset="0"/>
                          <a:ea typeface="Calibri" panose="020F0502020204030204" pitchFamily="34" charset="0"/>
                          <a:cs typeface="Segoe UI" panose="020B0502040204020203" pitchFamily="34" charset="0"/>
                        </a:rPr>
                        <a:t>60-70%</a:t>
                      </a:r>
                    </a:p>
                  </a:txBody>
                  <a:tcPr marL="51435" marR="51435" marT="9525" marB="0" anchor="ctr"/>
                </a:tc>
                <a:tc>
                  <a:txBody>
                    <a:bodyPr/>
                    <a:lstStyle/>
                    <a:p>
                      <a:pPr marL="0" marR="0" algn="ctr">
                        <a:spcBef>
                          <a:spcPts val="0"/>
                        </a:spcBef>
                        <a:spcAft>
                          <a:spcPts val="0"/>
                        </a:spcAft>
                      </a:pPr>
                      <a:r>
                        <a:rPr lang="en-US" sz="1200">
                          <a:effectLst/>
                          <a:latin typeface="Segoe UI" panose="020B0502040204020203" pitchFamily="34" charset="0"/>
                          <a:ea typeface="Calibri" panose="020F0502020204030204" pitchFamily="34" charset="0"/>
                          <a:cs typeface="Segoe UI" panose="020B0502040204020203" pitchFamily="34" charset="0"/>
                        </a:rPr>
                        <a:t>40-50%</a:t>
                      </a:r>
                    </a:p>
                  </a:txBody>
                  <a:tcPr marL="51435" marR="51435" marT="9525" marB="0" anchor="ctr"/>
                </a:tc>
                <a:extLst>
                  <a:ext uri="{0D108BD9-81ED-4DB2-BD59-A6C34878D82A}">
                    <a16:rowId xmlns:a16="http://schemas.microsoft.com/office/drawing/2014/main" val="28042787"/>
                  </a:ext>
                </a:extLst>
              </a:tr>
              <a:tr h="1318970">
                <a:tc>
                  <a:txBody>
                    <a:bodyPr/>
                    <a:lstStyle/>
                    <a:p>
                      <a:pPr marL="0" marR="0">
                        <a:spcBef>
                          <a:spcPts val="0"/>
                        </a:spcBef>
                        <a:spcAft>
                          <a:spcPts val="0"/>
                        </a:spcAft>
                      </a:pPr>
                      <a:r>
                        <a:rPr lang="en-US" sz="1200" b="0" kern="1200">
                          <a:solidFill>
                            <a:schemeClr val="tx1">
                              <a:lumMod val="65000"/>
                              <a:lumOff val="35000"/>
                            </a:schemeClr>
                          </a:solidFill>
                          <a:effectLst/>
                          <a:latin typeface="Segoe UI" panose="020B0502040204020203" pitchFamily="34" charset="0"/>
                          <a:ea typeface="+mn-ea"/>
                          <a:cs typeface="Segoe UI" panose="020B0502040204020203" pitchFamily="34" charset="0"/>
                        </a:rPr>
                        <a:t>Features Vs Complexity Map</a:t>
                      </a:r>
                    </a:p>
                  </a:txBody>
                  <a:tcPr marL="51435" marR="51435" marT="9525" marB="0" anchor="ctr">
                    <a:solidFill>
                      <a:srgbClr val="EDEFF3"/>
                    </a:solidFill>
                  </a:tcPr>
                </a:tc>
                <a:tc>
                  <a:txBody>
                    <a:bodyPr/>
                    <a:lstStyle/>
                    <a:p>
                      <a:pPr marL="0" marR="0">
                        <a:spcBef>
                          <a:spcPts val="0"/>
                        </a:spcBef>
                        <a:spcAft>
                          <a:spcPts val="0"/>
                        </a:spcAft>
                      </a:pPr>
                      <a:r>
                        <a:rPr lang="en-US" sz="1100" b="0" kern="1200">
                          <a:solidFill>
                            <a:schemeClr val="tx1"/>
                          </a:solidFill>
                          <a:effectLst/>
                          <a:latin typeface="Segoe UI" panose="020B0502040204020203" pitchFamily="34" charset="0"/>
                          <a:ea typeface="+mn-ea"/>
                          <a:cs typeface="Segoe UI" panose="020B0502040204020203" pitchFamily="34" charset="0"/>
                        </a:rPr>
                        <a:t>Basic data types | ODBC/JDBC connections | No encryption | Tables typically has &lt;1 million rows | DB size &lt; 50 GB </a:t>
                      </a:r>
                    </a:p>
                  </a:txBody>
                  <a:tcPr marL="51435" marR="51435" marT="9525" marB="0"/>
                </a:tc>
                <a:tc>
                  <a:txBody>
                    <a:bodyPr/>
                    <a:lstStyle/>
                    <a:p>
                      <a:pPr marL="0" marR="0">
                        <a:spcBef>
                          <a:spcPts val="0"/>
                        </a:spcBef>
                        <a:spcAft>
                          <a:spcPts val="0"/>
                        </a:spcAft>
                      </a:pPr>
                      <a:r>
                        <a:rPr lang="en-US" sz="1100" b="0" kern="1200">
                          <a:solidFill>
                            <a:schemeClr val="tx1"/>
                          </a:solidFill>
                          <a:effectLst/>
                          <a:latin typeface="Segoe UI" panose="020B0502040204020203" pitchFamily="34" charset="0"/>
                          <a:ea typeface="+mn-ea"/>
                          <a:cs typeface="Segoe UI" panose="020B0502040204020203" pitchFamily="34" charset="0"/>
                        </a:rPr>
                        <a:t>Complex Data Types | Type Casting | Pivots | Pipelines| Caching| Basic Partitioning| Encryption-Data, Table, DB| DB size 50-500 GB</a:t>
                      </a:r>
                    </a:p>
                  </a:txBody>
                  <a:tcPr marL="51435" marR="51435" marT="9525"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tx1"/>
                          </a:solidFill>
                          <a:effectLst/>
                          <a:latin typeface="Segoe UI" panose="020B0502040204020203" pitchFamily="34" charset="0"/>
                          <a:ea typeface="+mn-ea"/>
                          <a:cs typeface="Segoe UI" panose="020B0502040204020203" pitchFamily="34" charset="0"/>
                        </a:rPr>
                        <a:t>Shared Pool | RAC | Automatic storage management (ASM) | Packages | Sub-functions | In Memory Capabilities </a:t>
                      </a:r>
                      <a:r>
                        <a:rPr lang="en-US" sz="1100">
                          <a:latin typeface="Segoe UI" panose="020B0502040204020203" pitchFamily="34" charset="0"/>
                          <a:cs typeface="Segoe UI" panose="020B0502040204020203" pitchFamily="34" charset="0"/>
                        </a:rPr>
                        <a:t>| DBLINKS | Complex Partitioning/ distributions/conversion | Replication (MM) |CDC| Third Party apps| Oracle forms | DB size &gt; 1TB | More server level control for ex: downgrading</a:t>
                      </a:r>
                      <a:endParaRPr lang="en-US" sz="1100" b="1">
                        <a:latin typeface="Segoe UI" panose="020B0502040204020203" pitchFamily="34" charset="0"/>
                        <a:cs typeface="Segoe UI" panose="020B0502040204020203" pitchFamily="34" charset="0"/>
                      </a:endParaRPr>
                    </a:p>
                    <a:p>
                      <a:pPr marL="0" marR="0">
                        <a:spcBef>
                          <a:spcPts val="0"/>
                        </a:spcBef>
                        <a:spcAft>
                          <a:spcPts val="0"/>
                        </a:spcAft>
                      </a:pPr>
                      <a:endParaRPr lang="en-US" sz="1100" b="0" kern="1200">
                        <a:solidFill>
                          <a:schemeClr val="tx1"/>
                        </a:solidFill>
                        <a:effectLst/>
                        <a:latin typeface="Segoe UI" panose="020B0502040204020203" pitchFamily="34" charset="0"/>
                        <a:ea typeface="+mn-ea"/>
                        <a:cs typeface="Segoe UI" panose="020B0502040204020203" pitchFamily="34" charset="0"/>
                      </a:endParaRPr>
                    </a:p>
                  </a:txBody>
                  <a:tcPr marL="51435" marR="51435" marT="9525" marB="0"/>
                </a:tc>
                <a:extLst>
                  <a:ext uri="{0D108BD9-81ED-4DB2-BD59-A6C34878D82A}">
                    <a16:rowId xmlns:a16="http://schemas.microsoft.com/office/drawing/2014/main" val="1990242829"/>
                  </a:ext>
                </a:extLst>
              </a:tr>
            </a:tbl>
          </a:graphicData>
        </a:graphic>
      </p:graphicFrame>
      <p:sp>
        <p:nvSpPr>
          <p:cNvPr id="5" name="Title 1">
            <a:extLst>
              <a:ext uri="{FF2B5EF4-FFF2-40B4-BE49-F238E27FC236}">
                <a16:creationId xmlns:a16="http://schemas.microsoft.com/office/drawing/2014/main" id="{8DEA98EF-79D0-458A-B9C6-6B2923422F98}"/>
              </a:ext>
            </a:extLst>
          </p:cNvPr>
          <p:cNvSpPr>
            <a:spLocks noGrp="1"/>
          </p:cNvSpPr>
          <p:nvPr>
            <p:ph type="title"/>
          </p:nvPr>
        </p:nvSpPr>
        <p:spPr>
          <a:xfrm>
            <a:off x="449581" y="314746"/>
            <a:ext cx="11084425" cy="553998"/>
          </a:xfrm>
        </p:spPr>
        <p:txBody>
          <a:bodyPr vert="horz" wrap="square" lIns="0" tIns="0" rIns="0" bIns="0" rtlCol="0" anchor="t">
            <a:noAutofit/>
          </a:bodyPr>
          <a:lstStyle/>
          <a:p>
            <a:r>
              <a:rPr lang="en-US" sz="2800">
                <a:latin typeface="Segoe UI Light" panose="020B0502040204020203" pitchFamily="34" charset="0"/>
                <a:cs typeface="Segoe UI Light" panose="020B0502040204020203" pitchFamily="34" charset="0"/>
              </a:rPr>
              <a:t>Database Categorization –Reference </a:t>
            </a:r>
            <a:r>
              <a:rPr lang="en-US" sz="1400">
                <a:latin typeface="Segoe UI Light" panose="020B0502040204020203" pitchFamily="34" charset="0"/>
                <a:cs typeface="Segoe UI Light" panose="020B0502040204020203" pitchFamily="34" charset="0"/>
              </a:rPr>
              <a:t>(How many oracle object counts makes simple, medium, complex)</a:t>
            </a:r>
            <a:br>
              <a:rPr lang="en-US" sz="1400">
                <a:latin typeface="Segoe UI Light" panose="020B0502040204020203" pitchFamily="34" charset="0"/>
                <a:cs typeface="Segoe UI Light" panose="020B0502040204020203" pitchFamily="34" charset="0"/>
              </a:rPr>
            </a:br>
            <a:br>
              <a:rPr lang="en-US" sz="1400">
                <a:latin typeface="Segoe UI Light" panose="020B0502040204020203" pitchFamily="34" charset="0"/>
                <a:cs typeface="Segoe UI Light" panose="020B0502040204020203" pitchFamily="34" charset="0"/>
              </a:rPr>
            </a:br>
            <a:r>
              <a:rPr lang="en-US" sz="1400" b="1" i="1"/>
              <a:t>“Start migration from Simple then Medium and finally Complex”. </a:t>
            </a:r>
            <a:r>
              <a:rPr lang="en-US" sz="1400" i="1"/>
              <a:t>- </a:t>
            </a:r>
            <a:r>
              <a:rPr lang="en-US" sz="1400"/>
              <a:t>Helps gradually migrate off Oracle and gain experience from one migration to another.</a:t>
            </a:r>
            <a:br>
              <a:rPr lang="en-US" sz="1400"/>
            </a:br>
            <a:endParaRPr lang="en-US" sz="140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40215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552B2F6A-FFC1-495A-BE06-162F7B21B56C}"/>
              </a:ext>
            </a:extLst>
          </p:cNvPr>
          <p:cNvGrpSpPr/>
          <p:nvPr/>
        </p:nvGrpSpPr>
        <p:grpSpPr>
          <a:xfrm>
            <a:off x="8036680" y="2748552"/>
            <a:ext cx="1437950" cy="1437950"/>
            <a:chOff x="3384747" y="1034371"/>
            <a:chExt cx="4866311" cy="4866311"/>
          </a:xfrm>
        </p:grpSpPr>
        <p:sp>
          <p:nvSpPr>
            <p:cNvPr id="17" name="Oval 16">
              <a:extLst>
                <a:ext uri="{FF2B5EF4-FFF2-40B4-BE49-F238E27FC236}">
                  <a16:creationId xmlns:a16="http://schemas.microsoft.com/office/drawing/2014/main" id="{FB5D9F58-2075-4D63-8859-3EFB0ECA592C}"/>
                </a:ext>
              </a:extLst>
            </p:cNvPr>
            <p:cNvSpPr/>
            <p:nvPr/>
          </p:nvSpPr>
          <p:spPr bwMode="auto">
            <a:xfrm>
              <a:off x="3384747" y="1034371"/>
              <a:ext cx="4866311" cy="486631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a:extLst>
                <a:ext uri="{FF2B5EF4-FFF2-40B4-BE49-F238E27FC236}">
                  <a16:creationId xmlns:a16="http://schemas.microsoft.com/office/drawing/2014/main" id="{619F3050-25AA-4E04-8EB6-A346F0256337}"/>
                </a:ext>
              </a:extLst>
            </p:cNvPr>
            <p:cNvGrpSpPr/>
            <p:nvPr/>
          </p:nvGrpSpPr>
          <p:grpSpPr>
            <a:xfrm>
              <a:off x="3749916" y="1851964"/>
              <a:ext cx="4135974" cy="3231124"/>
              <a:chOff x="3875464" y="1954088"/>
              <a:chExt cx="3802061" cy="2970264"/>
            </a:xfrm>
          </p:grpSpPr>
          <p:grpSp>
            <p:nvGrpSpPr>
              <p:cNvPr id="19" name="Group 18">
                <a:extLst>
                  <a:ext uri="{FF2B5EF4-FFF2-40B4-BE49-F238E27FC236}">
                    <a16:creationId xmlns:a16="http://schemas.microsoft.com/office/drawing/2014/main" id="{1FDCA4DE-4603-460E-8571-4217FF8B7F90}"/>
                  </a:ext>
                </a:extLst>
              </p:cNvPr>
              <p:cNvGrpSpPr/>
              <p:nvPr/>
            </p:nvGrpSpPr>
            <p:grpSpPr>
              <a:xfrm>
                <a:off x="6067257" y="1954088"/>
                <a:ext cx="1610268" cy="2818950"/>
                <a:chOff x="5746871" y="1693184"/>
                <a:chExt cx="1908339" cy="3340758"/>
              </a:xfrm>
            </p:grpSpPr>
            <p:sp>
              <p:nvSpPr>
                <p:cNvPr id="27" name="Freeform: Shape 26">
                  <a:extLst>
                    <a:ext uri="{FF2B5EF4-FFF2-40B4-BE49-F238E27FC236}">
                      <a16:creationId xmlns:a16="http://schemas.microsoft.com/office/drawing/2014/main" id="{DECE1DF8-CBD1-49E6-B594-A2596FB72225}"/>
                    </a:ext>
                  </a:extLst>
                </p:cNvPr>
                <p:cNvSpPr/>
                <p:nvPr/>
              </p:nvSpPr>
              <p:spPr>
                <a:xfrm>
                  <a:off x="6244082" y="4001038"/>
                  <a:ext cx="1373247" cy="491639"/>
                </a:xfrm>
                <a:custGeom>
                  <a:avLst/>
                  <a:gdLst>
                    <a:gd name="connsiteX0" fmla="*/ 905781 w 1373247"/>
                    <a:gd name="connsiteY0" fmla="*/ 620 h 491639"/>
                    <a:gd name="connsiteX1" fmla="*/ 1373247 w 1373247"/>
                    <a:gd name="connsiteY1" fmla="*/ 64547 h 491639"/>
                    <a:gd name="connsiteX2" fmla="*/ 743447 w 1373247"/>
                    <a:gd name="connsiteY2" fmla="*/ 452845 h 491639"/>
                    <a:gd name="connsiteX3" fmla="*/ 0 w 1373247"/>
                    <a:gd name="connsiteY3" fmla="*/ 429168 h 491639"/>
                    <a:gd name="connsiteX4" fmla="*/ 629800 w 1373247"/>
                    <a:gd name="connsiteY4" fmla="*/ 40871 h 491639"/>
                    <a:gd name="connsiteX5" fmla="*/ 905781 w 1373247"/>
                    <a:gd name="connsiteY5" fmla="*/ 620 h 4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247" h="491639">
                      <a:moveTo>
                        <a:pt x="905781" y="620"/>
                      </a:moveTo>
                      <a:cubicBezTo>
                        <a:pt x="1168148" y="-7371"/>
                        <a:pt x="1373247" y="64547"/>
                        <a:pt x="1373247" y="64547"/>
                      </a:cubicBezTo>
                      <a:cubicBezTo>
                        <a:pt x="1373247" y="64547"/>
                        <a:pt x="1122275" y="353402"/>
                        <a:pt x="743447" y="452845"/>
                      </a:cubicBezTo>
                      <a:cubicBezTo>
                        <a:pt x="364620" y="552286"/>
                        <a:pt x="0" y="429168"/>
                        <a:pt x="0" y="429168"/>
                      </a:cubicBezTo>
                      <a:cubicBezTo>
                        <a:pt x="0" y="429168"/>
                        <a:pt x="250973" y="140313"/>
                        <a:pt x="629800" y="40871"/>
                      </a:cubicBezTo>
                      <a:cubicBezTo>
                        <a:pt x="724507" y="14827"/>
                        <a:pt x="818325" y="3284"/>
                        <a:pt x="905781" y="620"/>
                      </a:cubicBezTo>
                      <a:close/>
                    </a:path>
                  </a:pathLst>
                </a:custGeom>
                <a:solidFill>
                  <a:schemeClr val="accent2"/>
                </a:solidFill>
                <a:ln w="41870"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2678E6B-C7C1-4F3E-AD13-EA4B60FB05FE}"/>
                    </a:ext>
                  </a:extLst>
                </p:cNvPr>
                <p:cNvSpPr/>
                <p:nvPr/>
              </p:nvSpPr>
              <p:spPr>
                <a:xfrm>
                  <a:off x="6660791" y="2995399"/>
                  <a:ext cx="994419" cy="994419"/>
                </a:xfrm>
                <a:custGeom>
                  <a:avLst/>
                  <a:gdLst>
                    <a:gd name="connsiteX0" fmla="*/ 888603 w 880220"/>
                    <a:gd name="connsiteY0" fmla="*/ 0 h 880220"/>
                    <a:gd name="connsiteX1" fmla="*/ 310173 w 880220"/>
                    <a:gd name="connsiteY1" fmla="*/ 310173 h 880220"/>
                    <a:gd name="connsiteX2" fmla="*/ 0 w 880220"/>
                    <a:gd name="connsiteY2" fmla="*/ 888604 h 880220"/>
                    <a:gd name="connsiteX3" fmla="*/ 578430 w 880220"/>
                    <a:gd name="connsiteY3" fmla="*/ 578431 h 880220"/>
                    <a:gd name="connsiteX4" fmla="*/ 888603 w 880220"/>
                    <a:gd name="connsiteY4" fmla="*/ 0 h 880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220" h="880220">
                      <a:moveTo>
                        <a:pt x="888603" y="0"/>
                      </a:moveTo>
                      <a:cubicBezTo>
                        <a:pt x="888603" y="0"/>
                        <a:pt x="557473" y="67064"/>
                        <a:pt x="310173" y="310173"/>
                      </a:cubicBezTo>
                      <a:cubicBezTo>
                        <a:pt x="62873" y="557473"/>
                        <a:pt x="0" y="888604"/>
                        <a:pt x="0" y="888604"/>
                      </a:cubicBezTo>
                      <a:cubicBezTo>
                        <a:pt x="0" y="888604"/>
                        <a:pt x="331130" y="821539"/>
                        <a:pt x="578430" y="578431"/>
                      </a:cubicBezTo>
                      <a:cubicBezTo>
                        <a:pt x="821539" y="331131"/>
                        <a:pt x="888603" y="0"/>
                        <a:pt x="888603" y="0"/>
                      </a:cubicBezTo>
                      <a:close/>
                    </a:path>
                  </a:pathLst>
                </a:custGeom>
                <a:solidFill>
                  <a:schemeClr val="accent2"/>
                </a:solidFill>
                <a:ln w="41870"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F8E9482-D8BB-4234-9748-BFAB77073388}"/>
                    </a:ext>
                  </a:extLst>
                </p:cNvPr>
                <p:cNvSpPr/>
                <p:nvPr/>
              </p:nvSpPr>
              <p:spPr>
                <a:xfrm>
                  <a:off x="6735644" y="2057804"/>
                  <a:ext cx="473533" cy="1373246"/>
                </a:xfrm>
                <a:custGeom>
                  <a:avLst/>
                  <a:gdLst>
                    <a:gd name="connsiteX0" fmla="*/ 399003 w 419152"/>
                    <a:gd name="connsiteY0" fmla="*/ 658070 h 1215542"/>
                    <a:gd name="connsiteX1" fmla="*/ 378045 w 419152"/>
                    <a:gd name="connsiteY1" fmla="*/ 0 h 1215542"/>
                    <a:gd name="connsiteX2" fmla="*/ 34340 w 419152"/>
                    <a:gd name="connsiteY2" fmla="*/ 557473 h 1215542"/>
                    <a:gd name="connsiteX3" fmla="*/ 55298 w 419152"/>
                    <a:gd name="connsiteY3" fmla="*/ 1215543 h 1215542"/>
                    <a:gd name="connsiteX4" fmla="*/ 399003 w 419152"/>
                    <a:gd name="connsiteY4" fmla="*/ 658070 h 121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52" h="1215542">
                      <a:moveTo>
                        <a:pt x="399003" y="658070"/>
                      </a:moveTo>
                      <a:cubicBezTo>
                        <a:pt x="487025" y="322747"/>
                        <a:pt x="378045" y="0"/>
                        <a:pt x="378045" y="0"/>
                      </a:cubicBezTo>
                      <a:cubicBezTo>
                        <a:pt x="378045" y="0"/>
                        <a:pt x="122362" y="222151"/>
                        <a:pt x="34340" y="557473"/>
                      </a:cubicBezTo>
                      <a:cubicBezTo>
                        <a:pt x="-53682" y="892795"/>
                        <a:pt x="55298" y="1215543"/>
                        <a:pt x="55298" y="1215543"/>
                      </a:cubicBezTo>
                      <a:cubicBezTo>
                        <a:pt x="55298" y="1215543"/>
                        <a:pt x="306789" y="993392"/>
                        <a:pt x="399003" y="658070"/>
                      </a:cubicBezTo>
                      <a:close/>
                    </a:path>
                  </a:pathLst>
                </a:custGeom>
                <a:solidFill>
                  <a:schemeClr val="accent2"/>
                </a:solidFill>
                <a:ln w="41870"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C7990FCB-65AB-43FF-BFD5-59946E5F9577}"/>
                    </a:ext>
                  </a:extLst>
                </p:cNvPr>
                <p:cNvSpPr/>
                <p:nvPr/>
              </p:nvSpPr>
              <p:spPr>
                <a:xfrm>
                  <a:off x="6167405" y="1693184"/>
                  <a:ext cx="473533" cy="1373246"/>
                </a:xfrm>
                <a:custGeom>
                  <a:avLst/>
                  <a:gdLst>
                    <a:gd name="connsiteX0" fmla="*/ 378045 w 419152"/>
                    <a:gd name="connsiteY0" fmla="*/ 1215543 h 1215542"/>
                    <a:gd name="connsiteX1" fmla="*/ 399003 w 419152"/>
                    <a:gd name="connsiteY1" fmla="*/ 557473 h 1215542"/>
                    <a:gd name="connsiteX2" fmla="*/ 55298 w 419152"/>
                    <a:gd name="connsiteY2" fmla="*/ 0 h 1215542"/>
                    <a:gd name="connsiteX3" fmla="*/ 34340 w 419152"/>
                    <a:gd name="connsiteY3" fmla="*/ 658070 h 1215542"/>
                    <a:gd name="connsiteX4" fmla="*/ 378045 w 419152"/>
                    <a:gd name="connsiteY4" fmla="*/ 1215543 h 121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52" h="1215542">
                      <a:moveTo>
                        <a:pt x="378045" y="1215543"/>
                      </a:moveTo>
                      <a:cubicBezTo>
                        <a:pt x="378045" y="1215543"/>
                        <a:pt x="487025" y="892795"/>
                        <a:pt x="399003" y="557473"/>
                      </a:cubicBezTo>
                      <a:cubicBezTo>
                        <a:pt x="310981" y="222151"/>
                        <a:pt x="55298" y="0"/>
                        <a:pt x="55298" y="0"/>
                      </a:cubicBezTo>
                      <a:cubicBezTo>
                        <a:pt x="55298" y="0"/>
                        <a:pt x="-53682" y="322748"/>
                        <a:pt x="34340" y="658070"/>
                      </a:cubicBezTo>
                      <a:cubicBezTo>
                        <a:pt x="122362" y="993392"/>
                        <a:pt x="378045" y="1215543"/>
                        <a:pt x="378045" y="1215543"/>
                      </a:cubicBezTo>
                      <a:close/>
                    </a:path>
                  </a:pathLst>
                </a:custGeom>
                <a:solidFill>
                  <a:schemeClr val="accent2"/>
                </a:solidFill>
                <a:ln w="41870"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6F5D1F4F-102F-4541-B2AA-ABDA6D349356}"/>
                    </a:ext>
                  </a:extLst>
                </p:cNvPr>
                <p:cNvSpPr/>
                <p:nvPr/>
              </p:nvSpPr>
              <p:spPr>
                <a:xfrm flipV="1">
                  <a:off x="5746871" y="4542303"/>
                  <a:ext cx="1373247" cy="491639"/>
                </a:xfrm>
                <a:custGeom>
                  <a:avLst/>
                  <a:gdLst>
                    <a:gd name="connsiteX0" fmla="*/ 905781 w 1373247"/>
                    <a:gd name="connsiteY0" fmla="*/ 620 h 491639"/>
                    <a:gd name="connsiteX1" fmla="*/ 1373247 w 1373247"/>
                    <a:gd name="connsiteY1" fmla="*/ 64547 h 491639"/>
                    <a:gd name="connsiteX2" fmla="*/ 743447 w 1373247"/>
                    <a:gd name="connsiteY2" fmla="*/ 452845 h 491639"/>
                    <a:gd name="connsiteX3" fmla="*/ 0 w 1373247"/>
                    <a:gd name="connsiteY3" fmla="*/ 429168 h 491639"/>
                    <a:gd name="connsiteX4" fmla="*/ 629800 w 1373247"/>
                    <a:gd name="connsiteY4" fmla="*/ 40871 h 491639"/>
                    <a:gd name="connsiteX5" fmla="*/ 905781 w 1373247"/>
                    <a:gd name="connsiteY5" fmla="*/ 620 h 4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247" h="491639">
                      <a:moveTo>
                        <a:pt x="905781" y="620"/>
                      </a:moveTo>
                      <a:cubicBezTo>
                        <a:pt x="1168148" y="-7371"/>
                        <a:pt x="1373247" y="64547"/>
                        <a:pt x="1373247" y="64547"/>
                      </a:cubicBezTo>
                      <a:cubicBezTo>
                        <a:pt x="1373247" y="64547"/>
                        <a:pt x="1122275" y="353402"/>
                        <a:pt x="743447" y="452845"/>
                      </a:cubicBezTo>
                      <a:cubicBezTo>
                        <a:pt x="364620" y="552286"/>
                        <a:pt x="0" y="429168"/>
                        <a:pt x="0" y="429168"/>
                      </a:cubicBezTo>
                      <a:cubicBezTo>
                        <a:pt x="0" y="429168"/>
                        <a:pt x="250973" y="140313"/>
                        <a:pt x="629800" y="40871"/>
                      </a:cubicBezTo>
                      <a:cubicBezTo>
                        <a:pt x="724507" y="14827"/>
                        <a:pt x="818325" y="3284"/>
                        <a:pt x="905781" y="620"/>
                      </a:cubicBezTo>
                      <a:close/>
                    </a:path>
                  </a:pathLst>
                </a:custGeom>
                <a:solidFill>
                  <a:schemeClr val="accent2"/>
                </a:solidFill>
                <a:ln w="41870" cap="flat">
                  <a:noFill/>
                  <a:prstDash val="solid"/>
                  <a:miter/>
                </a:ln>
              </p:spPr>
              <p:txBody>
                <a:bodyPr rtlCol="0" anchor="ctr"/>
                <a:lstStyle/>
                <a:p>
                  <a:endParaRPr lang="en-US"/>
                </a:p>
              </p:txBody>
            </p:sp>
          </p:grpSp>
          <p:grpSp>
            <p:nvGrpSpPr>
              <p:cNvPr id="20" name="Group 19">
                <a:extLst>
                  <a:ext uri="{FF2B5EF4-FFF2-40B4-BE49-F238E27FC236}">
                    <a16:creationId xmlns:a16="http://schemas.microsoft.com/office/drawing/2014/main" id="{8484BB69-1B72-43C4-8F09-32544DE4F72E}"/>
                  </a:ext>
                </a:extLst>
              </p:cNvPr>
              <p:cNvGrpSpPr/>
              <p:nvPr/>
            </p:nvGrpSpPr>
            <p:grpSpPr>
              <a:xfrm>
                <a:off x="3875464" y="1954088"/>
                <a:ext cx="1618260" cy="2818952"/>
                <a:chOff x="3971123" y="1693184"/>
                <a:chExt cx="1917811" cy="3340759"/>
              </a:xfrm>
            </p:grpSpPr>
            <p:sp>
              <p:nvSpPr>
                <p:cNvPr id="22" name="Freeform: Shape 21">
                  <a:extLst>
                    <a:ext uri="{FF2B5EF4-FFF2-40B4-BE49-F238E27FC236}">
                      <a16:creationId xmlns:a16="http://schemas.microsoft.com/office/drawing/2014/main" id="{6791C496-204A-4F7A-AB98-274EF4192005}"/>
                    </a:ext>
                  </a:extLst>
                </p:cNvPr>
                <p:cNvSpPr/>
                <p:nvPr/>
              </p:nvSpPr>
              <p:spPr>
                <a:xfrm>
                  <a:off x="3971123" y="2995399"/>
                  <a:ext cx="994419" cy="994419"/>
                </a:xfrm>
                <a:custGeom>
                  <a:avLst/>
                  <a:gdLst>
                    <a:gd name="connsiteX0" fmla="*/ 888604 w 880220"/>
                    <a:gd name="connsiteY0" fmla="*/ 888604 h 880220"/>
                    <a:gd name="connsiteX1" fmla="*/ 578431 w 880220"/>
                    <a:gd name="connsiteY1" fmla="*/ 310173 h 880220"/>
                    <a:gd name="connsiteX2" fmla="*/ 0 w 880220"/>
                    <a:gd name="connsiteY2" fmla="*/ 0 h 880220"/>
                    <a:gd name="connsiteX3" fmla="*/ 310173 w 880220"/>
                    <a:gd name="connsiteY3" fmla="*/ 578431 h 880220"/>
                    <a:gd name="connsiteX4" fmla="*/ 888604 w 880220"/>
                    <a:gd name="connsiteY4" fmla="*/ 888604 h 880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0220" h="880220">
                      <a:moveTo>
                        <a:pt x="888604" y="888604"/>
                      </a:moveTo>
                      <a:cubicBezTo>
                        <a:pt x="888604" y="888604"/>
                        <a:pt x="821539" y="557473"/>
                        <a:pt x="578431" y="310173"/>
                      </a:cubicBezTo>
                      <a:cubicBezTo>
                        <a:pt x="331131" y="67064"/>
                        <a:pt x="0" y="0"/>
                        <a:pt x="0" y="0"/>
                      </a:cubicBezTo>
                      <a:cubicBezTo>
                        <a:pt x="0" y="0"/>
                        <a:pt x="67064" y="331131"/>
                        <a:pt x="310173" y="578431"/>
                      </a:cubicBezTo>
                      <a:cubicBezTo>
                        <a:pt x="557473" y="821539"/>
                        <a:pt x="888604" y="888604"/>
                        <a:pt x="888604" y="888604"/>
                      </a:cubicBezTo>
                      <a:close/>
                    </a:path>
                  </a:pathLst>
                </a:custGeom>
                <a:solidFill>
                  <a:schemeClr val="accent2"/>
                </a:solidFill>
                <a:ln w="41870"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FAFE99CF-02BB-4DBE-B192-706E2AB9B083}"/>
                    </a:ext>
                  </a:extLst>
                </p:cNvPr>
                <p:cNvSpPr/>
                <p:nvPr/>
              </p:nvSpPr>
              <p:spPr>
                <a:xfrm>
                  <a:off x="4415332" y="2057804"/>
                  <a:ext cx="473533" cy="1373246"/>
                </a:xfrm>
                <a:custGeom>
                  <a:avLst/>
                  <a:gdLst>
                    <a:gd name="connsiteX0" fmla="*/ 378045 w 419152"/>
                    <a:gd name="connsiteY0" fmla="*/ 1215543 h 1215542"/>
                    <a:gd name="connsiteX1" fmla="*/ 399003 w 419152"/>
                    <a:gd name="connsiteY1" fmla="*/ 557473 h 1215542"/>
                    <a:gd name="connsiteX2" fmla="*/ 55298 w 419152"/>
                    <a:gd name="connsiteY2" fmla="*/ 0 h 1215542"/>
                    <a:gd name="connsiteX3" fmla="*/ 34340 w 419152"/>
                    <a:gd name="connsiteY3" fmla="*/ 658070 h 1215542"/>
                    <a:gd name="connsiteX4" fmla="*/ 378045 w 419152"/>
                    <a:gd name="connsiteY4" fmla="*/ 1215543 h 121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52" h="1215542">
                      <a:moveTo>
                        <a:pt x="378045" y="1215543"/>
                      </a:moveTo>
                      <a:cubicBezTo>
                        <a:pt x="378045" y="1215543"/>
                        <a:pt x="487025" y="892795"/>
                        <a:pt x="399003" y="557473"/>
                      </a:cubicBezTo>
                      <a:cubicBezTo>
                        <a:pt x="310981" y="222151"/>
                        <a:pt x="55298" y="0"/>
                        <a:pt x="55298" y="0"/>
                      </a:cubicBezTo>
                      <a:cubicBezTo>
                        <a:pt x="55298" y="0"/>
                        <a:pt x="-53682" y="322747"/>
                        <a:pt x="34340" y="658070"/>
                      </a:cubicBezTo>
                      <a:cubicBezTo>
                        <a:pt x="122362" y="993392"/>
                        <a:pt x="378045" y="1215543"/>
                        <a:pt x="378045" y="1215543"/>
                      </a:cubicBezTo>
                      <a:close/>
                    </a:path>
                  </a:pathLst>
                </a:custGeom>
                <a:solidFill>
                  <a:schemeClr val="accent2"/>
                </a:solidFill>
                <a:ln w="41870"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49AB0EA8-A304-464B-9CCB-36A45A976B2D}"/>
                    </a:ext>
                  </a:extLst>
                </p:cNvPr>
                <p:cNvSpPr/>
                <p:nvPr/>
              </p:nvSpPr>
              <p:spPr>
                <a:xfrm>
                  <a:off x="4983572" y="1693184"/>
                  <a:ext cx="473533" cy="1373246"/>
                </a:xfrm>
                <a:custGeom>
                  <a:avLst/>
                  <a:gdLst>
                    <a:gd name="connsiteX0" fmla="*/ 399003 w 419152"/>
                    <a:gd name="connsiteY0" fmla="*/ 658070 h 1215542"/>
                    <a:gd name="connsiteX1" fmla="*/ 378045 w 419152"/>
                    <a:gd name="connsiteY1" fmla="*/ 0 h 1215542"/>
                    <a:gd name="connsiteX2" fmla="*/ 34340 w 419152"/>
                    <a:gd name="connsiteY2" fmla="*/ 557473 h 1215542"/>
                    <a:gd name="connsiteX3" fmla="*/ 55298 w 419152"/>
                    <a:gd name="connsiteY3" fmla="*/ 1215543 h 1215542"/>
                    <a:gd name="connsiteX4" fmla="*/ 399003 w 419152"/>
                    <a:gd name="connsiteY4" fmla="*/ 658070 h 1215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52" h="1215542">
                      <a:moveTo>
                        <a:pt x="399003" y="658070"/>
                      </a:moveTo>
                      <a:cubicBezTo>
                        <a:pt x="487025" y="322748"/>
                        <a:pt x="378045" y="0"/>
                        <a:pt x="378045" y="0"/>
                      </a:cubicBezTo>
                      <a:cubicBezTo>
                        <a:pt x="378045" y="0"/>
                        <a:pt x="122362" y="222151"/>
                        <a:pt x="34340" y="557473"/>
                      </a:cubicBezTo>
                      <a:cubicBezTo>
                        <a:pt x="-53682" y="892795"/>
                        <a:pt x="55298" y="1215543"/>
                        <a:pt x="55298" y="1215543"/>
                      </a:cubicBezTo>
                      <a:cubicBezTo>
                        <a:pt x="55298" y="1215543"/>
                        <a:pt x="306789" y="993392"/>
                        <a:pt x="399003" y="658070"/>
                      </a:cubicBezTo>
                      <a:close/>
                    </a:path>
                  </a:pathLst>
                </a:custGeom>
                <a:solidFill>
                  <a:schemeClr val="accent2"/>
                </a:solidFill>
                <a:ln w="41870"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83C3A4A-A67A-4534-86C5-B2A5C11C06E7}"/>
                    </a:ext>
                  </a:extLst>
                </p:cNvPr>
                <p:cNvSpPr/>
                <p:nvPr/>
              </p:nvSpPr>
              <p:spPr>
                <a:xfrm>
                  <a:off x="4018477" y="4003113"/>
                  <a:ext cx="1373247" cy="489565"/>
                </a:xfrm>
                <a:custGeom>
                  <a:avLst/>
                  <a:gdLst>
                    <a:gd name="connsiteX0" fmla="*/ 467467 w 1373247"/>
                    <a:gd name="connsiteY0" fmla="*/ 543 h 489565"/>
                    <a:gd name="connsiteX1" fmla="*/ 743448 w 1373247"/>
                    <a:gd name="connsiteY1" fmla="*/ 38795 h 489565"/>
                    <a:gd name="connsiteX2" fmla="*/ 1373247 w 1373247"/>
                    <a:gd name="connsiteY2" fmla="*/ 427093 h 489565"/>
                    <a:gd name="connsiteX3" fmla="*/ 629800 w 1373247"/>
                    <a:gd name="connsiteY3" fmla="*/ 450770 h 489565"/>
                    <a:gd name="connsiteX4" fmla="*/ 0 w 1373247"/>
                    <a:gd name="connsiteY4" fmla="*/ 62473 h 489565"/>
                    <a:gd name="connsiteX5" fmla="*/ 467467 w 1373247"/>
                    <a:gd name="connsiteY5" fmla="*/ 543 h 489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247" h="489565">
                      <a:moveTo>
                        <a:pt x="467467" y="543"/>
                      </a:moveTo>
                      <a:cubicBezTo>
                        <a:pt x="554922" y="2984"/>
                        <a:pt x="648741" y="13935"/>
                        <a:pt x="743448" y="38795"/>
                      </a:cubicBezTo>
                      <a:cubicBezTo>
                        <a:pt x="1122275" y="138237"/>
                        <a:pt x="1373247" y="427093"/>
                        <a:pt x="1373247" y="427093"/>
                      </a:cubicBezTo>
                      <a:cubicBezTo>
                        <a:pt x="1373247" y="427093"/>
                        <a:pt x="1008626" y="550212"/>
                        <a:pt x="629800" y="450770"/>
                      </a:cubicBezTo>
                      <a:cubicBezTo>
                        <a:pt x="250973" y="351328"/>
                        <a:pt x="0" y="62473"/>
                        <a:pt x="0" y="62473"/>
                      </a:cubicBezTo>
                      <a:cubicBezTo>
                        <a:pt x="0" y="62473"/>
                        <a:pt x="205099" y="-6782"/>
                        <a:pt x="467467" y="543"/>
                      </a:cubicBezTo>
                      <a:close/>
                    </a:path>
                  </a:pathLst>
                </a:custGeom>
                <a:solidFill>
                  <a:schemeClr val="accent2"/>
                </a:solidFill>
                <a:ln w="41870"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3161190-A2B9-4B3F-BC6C-7B8540156F08}"/>
                    </a:ext>
                  </a:extLst>
                </p:cNvPr>
                <p:cNvSpPr/>
                <p:nvPr/>
              </p:nvSpPr>
              <p:spPr>
                <a:xfrm flipV="1">
                  <a:off x="4515687" y="4544378"/>
                  <a:ext cx="1373247" cy="489565"/>
                </a:xfrm>
                <a:custGeom>
                  <a:avLst/>
                  <a:gdLst>
                    <a:gd name="connsiteX0" fmla="*/ 467467 w 1373247"/>
                    <a:gd name="connsiteY0" fmla="*/ 543 h 489565"/>
                    <a:gd name="connsiteX1" fmla="*/ 743448 w 1373247"/>
                    <a:gd name="connsiteY1" fmla="*/ 38795 h 489565"/>
                    <a:gd name="connsiteX2" fmla="*/ 1373247 w 1373247"/>
                    <a:gd name="connsiteY2" fmla="*/ 427093 h 489565"/>
                    <a:gd name="connsiteX3" fmla="*/ 629800 w 1373247"/>
                    <a:gd name="connsiteY3" fmla="*/ 450770 h 489565"/>
                    <a:gd name="connsiteX4" fmla="*/ 0 w 1373247"/>
                    <a:gd name="connsiteY4" fmla="*/ 62473 h 489565"/>
                    <a:gd name="connsiteX5" fmla="*/ 467467 w 1373247"/>
                    <a:gd name="connsiteY5" fmla="*/ 543 h 489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247" h="489565">
                      <a:moveTo>
                        <a:pt x="467467" y="543"/>
                      </a:moveTo>
                      <a:cubicBezTo>
                        <a:pt x="554922" y="2984"/>
                        <a:pt x="648741" y="13935"/>
                        <a:pt x="743448" y="38795"/>
                      </a:cubicBezTo>
                      <a:cubicBezTo>
                        <a:pt x="1122275" y="138237"/>
                        <a:pt x="1373247" y="427093"/>
                        <a:pt x="1373247" y="427093"/>
                      </a:cubicBezTo>
                      <a:cubicBezTo>
                        <a:pt x="1373247" y="427093"/>
                        <a:pt x="1008626" y="550212"/>
                        <a:pt x="629800" y="450770"/>
                      </a:cubicBezTo>
                      <a:cubicBezTo>
                        <a:pt x="250973" y="351328"/>
                        <a:pt x="0" y="62473"/>
                        <a:pt x="0" y="62473"/>
                      </a:cubicBezTo>
                      <a:cubicBezTo>
                        <a:pt x="0" y="62473"/>
                        <a:pt x="205099" y="-6782"/>
                        <a:pt x="467467" y="543"/>
                      </a:cubicBezTo>
                      <a:close/>
                    </a:path>
                  </a:pathLst>
                </a:custGeom>
                <a:solidFill>
                  <a:schemeClr val="accent2"/>
                </a:solidFill>
                <a:ln w="41870" cap="flat">
                  <a:noFill/>
                  <a:prstDash val="solid"/>
                  <a:miter/>
                </a:ln>
              </p:spPr>
              <p:txBody>
                <a:bodyPr rtlCol="0" anchor="ctr"/>
                <a:lstStyle/>
                <a:p>
                  <a:endParaRPr lang="en-US"/>
                </a:p>
              </p:txBody>
            </p:sp>
          </p:grpSp>
          <p:sp>
            <p:nvSpPr>
              <p:cNvPr id="21" name="Oval 20">
                <a:extLst>
                  <a:ext uri="{FF2B5EF4-FFF2-40B4-BE49-F238E27FC236}">
                    <a16:creationId xmlns:a16="http://schemas.microsoft.com/office/drawing/2014/main" id="{558E866D-D16F-4324-9485-0E72B5E338BC}"/>
                  </a:ext>
                </a:extLst>
              </p:cNvPr>
              <p:cNvSpPr/>
              <p:nvPr/>
            </p:nvSpPr>
            <p:spPr bwMode="auto">
              <a:xfrm>
                <a:off x="5564425" y="4492222"/>
                <a:ext cx="432130" cy="43213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 name="Rectangle 4">
            <a:extLst>
              <a:ext uri="{FF2B5EF4-FFF2-40B4-BE49-F238E27FC236}">
                <a16:creationId xmlns:a16="http://schemas.microsoft.com/office/drawing/2014/main" id="{8858D3AB-B708-4973-A9BB-2BD39C241892}"/>
              </a:ext>
            </a:extLst>
          </p:cNvPr>
          <p:cNvSpPr/>
          <p:nvPr/>
        </p:nvSpPr>
        <p:spPr bwMode="auto">
          <a:xfrm>
            <a:off x="0" y="0"/>
            <a:ext cx="12192000" cy="22533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4000">
                <a:solidFill>
                  <a:schemeClr val="bg1"/>
                </a:solidFill>
                <a:latin typeface="+mj-lt"/>
              </a:rPr>
              <a:t>PostgreSQL is more popular than ever</a:t>
            </a:r>
          </a:p>
        </p:txBody>
      </p:sp>
      <p:sp>
        <p:nvSpPr>
          <p:cNvPr id="7" name="TextBox 6">
            <a:extLst>
              <a:ext uri="{FF2B5EF4-FFF2-40B4-BE49-F238E27FC236}">
                <a16:creationId xmlns:a16="http://schemas.microsoft.com/office/drawing/2014/main" id="{9A824D2A-352B-4C69-A24D-8C5A3F7693B1}"/>
              </a:ext>
            </a:extLst>
          </p:cNvPr>
          <p:cNvSpPr txBox="1"/>
          <p:nvPr/>
        </p:nvSpPr>
        <p:spPr>
          <a:xfrm>
            <a:off x="1200430" y="4556241"/>
            <a:ext cx="4775596" cy="1107996"/>
          </a:xfrm>
          <a:prstGeom prst="rect">
            <a:avLst/>
          </a:prstGeom>
          <a:noFill/>
        </p:spPr>
        <p:txBody>
          <a:bodyPr wrap="square" lIns="0" tIns="0" rIns="0" bIns="0" rtlCol="0">
            <a:spAutoFit/>
          </a:bodyPr>
          <a:lstStyle/>
          <a:p>
            <a:pPr algn="ctr"/>
            <a:r>
              <a:rPr lang="en-US" sz="2400">
                <a:gradFill>
                  <a:gsLst>
                    <a:gs pos="2917">
                      <a:schemeClr val="tx1"/>
                    </a:gs>
                    <a:gs pos="30000">
                      <a:schemeClr val="tx1"/>
                    </a:gs>
                  </a:gsLst>
                  <a:lin ang="5400000" scaled="0"/>
                </a:gradFill>
              </a:rPr>
              <a:t>One of the most </a:t>
            </a:r>
            <a:r>
              <a:rPr lang="en-US" sz="2400" b="1">
                <a:solidFill>
                  <a:schemeClr val="accent1"/>
                </a:solidFill>
                <a:latin typeface="+mj-lt"/>
              </a:rPr>
              <a:t>loved</a:t>
            </a:r>
            <a:r>
              <a:rPr lang="en-US" sz="2400" b="1">
                <a:solidFill>
                  <a:schemeClr val="accent1"/>
                </a:solidFill>
              </a:rPr>
              <a:t> </a:t>
            </a:r>
            <a:r>
              <a:rPr lang="en-US" sz="2400">
                <a:gradFill>
                  <a:gsLst>
                    <a:gs pos="2917">
                      <a:schemeClr val="tx1"/>
                    </a:gs>
                    <a:gs pos="30000">
                      <a:schemeClr val="tx1"/>
                    </a:gs>
                  </a:gsLst>
                  <a:lin ang="5400000" scaled="0"/>
                </a:gradFill>
              </a:rPr>
              <a:t>and </a:t>
            </a:r>
            <a:r>
              <a:rPr lang="en-US" sz="2400" b="1">
                <a:solidFill>
                  <a:schemeClr val="accent1"/>
                </a:solidFill>
                <a:latin typeface="+mj-lt"/>
              </a:rPr>
              <a:t>wanted</a:t>
            </a:r>
            <a:r>
              <a:rPr lang="en-US" sz="2400">
                <a:gradFill>
                  <a:gsLst>
                    <a:gs pos="2917">
                      <a:schemeClr val="tx1"/>
                    </a:gs>
                    <a:gs pos="30000">
                      <a:schemeClr val="tx1"/>
                    </a:gs>
                  </a:gsLst>
                  <a:lin ang="5400000" scaled="0"/>
                </a:gradFill>
              </a:rPr>
              <a:t> databases in Stack Overflow’s 2019 Developer Survey</a:t>
            </a:r>
          </a:p>
        </p:txBody>
      </p:sp>
      <p:sp>
        <p:nvSpPr>
          <p:cNvPr id="10" name="TextBox 9">
            <a:extLst>
              <a:ext uri="{FF2B5EF4-FFF2-40B4-BE49-F238E27FC236}">
                <a16:creationId xmlns:a16="http://schemas.microsoft.com/office/drawing/2014/main" id="{AC8490A1-B8FF-4695-9C22-B5808BB4E852}"/>
              </a:ext>
            </a:extLst>
          </p:cNvPr>
          <p:cNvSpPr txBox="1"/>
          <p:nvPr/>
        </p:nvSpPr>
        <p:spPr>
          <a:xfrm>
            <a:off x="588263" y="6416746"/>
            <a:ext cx="8145418" cy="276999"/>
          </a:xfrm>
          <a:prstGeom prst="rect">
            <a:avLst/>
          </a:prstGeom>
          <a:noFill/>
        </p:spPr>
        <p:txBody>
          <a:bodyPr wrap="square" lIns="0" tIns="0" rIns="0" bIns="0" rtlCol="0">
            <a:spAutoFit/>
          </a:bodyPr>
          <a:lstStyle/>
          <a:p>
            <a:r>
              <a:rPr lang="en-US" sz="900">
                <a:solidFill>
                  <a:schemeClr val="bg1">
                    <a:lumMod val="65000"/>
                  </a:schemeClr>
                </a:solidFill>
                <a:hlinkClick r:id="rId3">
                  <a:extLst>
                    <a:ext uri="{A12FA001-AC4F-418D-AE19-62706E023703}">
                      <ahyp:hlinkClr xmlns:ahyp="http://schemas.microsoft.com/office/drawing/2018/hyperlinkcolor" val="tx"/>
                    </a:ext>
                  </a:extLst>
                </a:hlinkClick>
              </a:rPr>
              <a:t>https://insights.stackoverflow.com/survey/2019?utm_source=so-owned&amp;utm_medium=blog&amp;utm_campaign=dev-survey-2019&amp;utm_content=launch-blog</a:t>
            </a:r>
            <a:endParaRPr lang="en-US" sz="900">
              <a:solidFill>
                <a:schemeClr val="bg1">
                  <a:lumMod val="65000"/>
                </a:schemeClr>
              </a:solidFill>
            </a:endParaRPr>
          </a:p>
          <a:p>
            <a:r>
              <a:rPr lang="en-US" sz="900">
                <a:solidFill>
                  <a:schemeClr val="bg1">
                    <a:lumMod val="65000"/>
                  </a:schemeClr>
                </a:solidFill>
                <a:hlinkClick r:id="rId4">
                  <a:extLst>
                    <a:ext uri="{A12FA001-AC4F-418D-AE19-62706E023703}">
                      <ahyp:hlinkClr xmlns:ahyp="http://schemas.microsoft.com/office/drawing/2018/hyperlinkcolor" val="tx"/>
                    </a:ext>
                  </a:extLst>
                </a:hlinkClick>
              </a:rPr>
              <a:t>https://db-engines.com/en/blog_post/76</a:t>
            </a:r>
            <a:r>
              <a:rPr lang="en-US" sz="900">
                <a:solidFill>
                  <a:schemeClr val="bg1">
                    <a:lumMod val="65000"/>
                  </a:schemeClr>
                </a:solidFill>
              </a:rPr>
              <a:t> </a:t>
            </a:r>
          </a:p>
        </p:txBody>
      </p:sp>
      <p:grpSp>
        <p:nvGrpSpPr>
          <p:cNvPr id="3" name="Group 2">
            <a:extLst>
              <a:ext uri="{FF2B5EF4-FFF2-40B4-BE49-F238E27FC236}">
                <a16:creationId xmlns:a16="http://schemas.microsoft.com/office/drawing/2014/main" id="{B2E95F0F-5556-4E62-B147-0C84484F2739}"/>
              </a:ext>
            </a:extLst>
          </p:cNvPr>
          <p:cNvGrpSpPr/>
          <p:nvPr/>
        </p:nvGrpSpPr>
        <p:grpSpPr>
          <a:xfrm>
            <a:off x="2717370" y="2724714"/>
            <a:ext cx="1741716" cy="1582364"/>
            <a:chOff x="8156598" y="2873513"/>
            <a:chExt cx="1640293" cy="1490221"/>
          </a:xfrm>
        </p:grpSpPr>
        <p:sp>
          <p:nvSpPr>
            <p:cNvPr id="15" name="Freeform: Shape 14">
              <a:extLst>
                <a:ext uri="{FF2B5EF4-FFF2-40B4-BE49-F238E27FC236}">
                  <a16:creationId xmlns:a16="http://schemas.microsoft.com/office/drawing/2014/main" id="{5F3B9DDE-D406-4CAF-BD1B-99CB884CE2FA}"/>
                </a:ext>
              </a:extLst>
            </p:cNvPr>
            <p:cNvSpPr>
              <a:spLocks/>
            </p:cNvSpPr>
            <p:nvPr/>
          </p:nvSpPr>
          <p:spPr bwMode="auto">
            <a:xfrm>
              <a:off x="8156598" y="2873513"/>
              <a:ext cx="1640293" cy="1490221"/>
            </a:xfrm>
            <a:custGeom>
              <a:avLst/>
              <a:gdLst>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898980 w 2091741"/>
                <a:gd name="connsiteY7" fmla="*/ 1045850 h 1900366"/>
                <a:gd name="connsiteX8" fmla="*/ 1900365 w 2091741"/>
                <a:gd name="connsiteY8" fmla="*/ 1047235 h 1900366"/>
                <a:gd name="connsiteX9" fmla="*/ 1047234 w 2091741"/>
                <a:gd name="connsiteY9" fmla="*/ 1900366 h 1900366"/>
                <a:gd name="connsiteX10" fmla="*/ 1045850 w 2091741"/>
                <a:gd name="connsiteY10" fmla="*/ 1898982 h 1900366"/>
                <a:gd name="connsiteX11" fmla="*/ 1044465 w 2091741"/>
                <a:gd name="connsiteY11" fmla="*/ 1900366 h 1900366"/>
                <a:gd name="connsiteX12" fmla="*/ 1043099 w 2091741"/>
                <a:gd name="connsiteY12" fmla="*/ 1896232 h 1900366"/>
                <a:gd name="connsiteX13" fmla="*/ 893280 w 2091741"/>
                <a:gd name="connsiteY13" fmla="*/ 1746412 h 1900366"/>
                <a:gd name="connsiteX14" fmla="*/ 172620 w 2091741"/>
                <a:gd name="connsiteY14" fmla="*/ 1025753 h 1900366"/>
                <a:gd name="connsiteX15" fmla="*/ 172620 w 2091741"/>
                <a:gd name="connsiteY15" fmla="*/ 192569 h 1900366"/>
                <a:gd name="connsiteX16" fmla="*/ 192567 w 2091741"/>
                <a:gd name="connsiteY16" fmla="*/ 172621 h 1900366"/>
                <a:gd name="connsiteX17" fmla="*/ 609160 w 2091741"/>
                <a:gd name="connsiteY17" fmla="*/ 0 h 1900366"/>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898980 w 2091741"/>
                <a:gd name="connsiteY7" fmla="*/ 1045850 h 1900366"/>
                <a:gd name="connsiteX8" fmla="*/ 1047234 w 2091741"/>
                <a:gd name="connsiteY8" fmla="*/ 1900366 h 1900366"/>
                <a:gd name="connsiteX9" fmla="*/ 1045850 w 2091741"/>
                <a:gd name="connsiteY9" fmla="*/ 1898982 h 1900366"/>
                <a:gd name="connsiteX10" fmla="*/ 1044465 w 2091741"/>
                <a:gd name="connsiteY10" fmla="*/ 1900366 h 1900366"/>
                <a:gd name="connsiteX11" fmla="*/ 1043099 w 2091741"/>
                <a:gd name="connsiteY11" fmla="*/ 1896232 h 1900366"/>
                <a:gd name="connsiteX12" fmla="*/ 893280 w 2091741"/>
                <a:gd name="connsiteY12" fmla="*/ 1746412 h 1900366"/>
                <a:gd name="connsiteX13" fmla="*/ 172620 w 2091741"/>
                <a:gd name="connsiteY13" fmla="*/ 1025753 h 1900366"/>
                <a:gd name="connsiteX14" fmla="*/ 172620 w 2091741"/>
                <a:gd name="connsiteY14" fmla="*/ 192569 h 1900366"/>
                <a:gd name="connsiteX15" fmla="*/ 192567 w 2091741"/>
                <a:gd name="connsiteY15" fmla="*/ 172621 h 1900366"/>
                <a:gd name="connsiteX16" fmla="*/ 609160 w 2091741"/>
                <a:gd name="connsiteY16" fmla="*/ 0 h 1900366"/>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047234 w 2091741"/>
                <a:gd name="connsiteY7" fmla="*/ 1900366 h 1900366"/>
                <a:gd name="connsiteX8" fmla="*/ 1045850 w 2091741"/>
                <a:gd name="connsiteY8" fmla="*/ 1898982 h 1900366"/>
                <a:gd name="connsiteX9" fmla="*/ 1044465 w 2091741"/>
                <a:gd name="connsiteY9" fmla="*/ 1900366 h 1900366"/>
                <a:gd name="connsiteX10" fmla="*/ 1043099 w 2091741"/>
                <a:gd name="connsiteY10" fmla="*/ 1896232 h 1900366"/>
                <a:gd name="connsiteX11" fmla="*/ 893280 w 2091741"/>
                <a:gd name="connsiteY11" fmla="*/ 1746412 h 1900366"/>
                <a:gd name="connsiteX12" fmla="*/ 172620 w 2091741"/>
                <a:gd name="connsiteY12" fmla="*/ 1025753 h 1900366"/>
                <a:gd name="connsiteX13" fmla="*/ 172620 w 2091741"/>
                <a:gd name="connsiteY13" fmla="*/ 192569 h 1900366"/>
                <a:gd name="connsiteX14" fmla="*/ 192567 w 2091741"/>
                <a:gd name="connsiteY14" fmla="*/ 172621 h 1900366"/>
                <a:gd name="connsiteX15" fmla="*/ 609160 w 2091741"/>
                <a:gd name="connsiteY15" fmla="*/ 0 h 1900366"/>
                <a:gd name="connsiteX0" fmla="*/ 609160 w 2091741"/>
                <a:gd name="connsiteY0" fmla="*/ 0 h 1900366"/>
                <a:gd name="connsiteX1" fmla="*/ 1025752 w 2091741"/>
                <a:gd name="connsiteY1" fmla="*/ 172621 h 1900366"/>
                <a:gd name="connsiteX2" fmla="*/ 1045668 w 2091741"/>
                <a:gd name="connsiteY2" fmla="*/ 192537 h 1900366"/>
                <a:gd name="connsiteX3" fmla="*/ 1065939 w 2091741"/>
                <a:gd name="connsiteY3" fmla="*/ 172765 h 1900366"/>
                <a:gd name="connsiteX4" fmla="*/ 1899238 w 2091741"/>
                <a:gd name="connsiteY4" fmla="*/ 172765 h 1900366"/>
                <a:gd name="connsiteX5" fmla="*/ 1919001 w 2091741"/>
                <a:gd name="connsiteY5" fmla="*/ 192529 h 1900366"/>
                <a:gd name="connsiteX6" fmla="*/ 1919001 w 2091741"/>
                <a:gd name="connsiteY6" fmla="*/ 1025829 h 1900366"/>
                <a:gd name="connsiteX7" fmla="*/ 1047234 w 2091741"/>
                <a:gd name="connsiteY7" fmla="*/ 1900366 h 1900366"/>
                <a:gd name="connsiteX8" fmla="*/ 1045850 w 2091741"/>
                <a:gd name="connsiteY8" fmla="*/ 1898982 h 1900366"/>
                <a:gd name="connsiteX9" fmla="*/ 1044465 w 2091741"/>
                <a:gd name="connsiteY9" fmla="*/ 1900366 h 1900366"/>
                <a:gd name="connsiteX10" fmla="*/ 1043099 w 2091741"/>
                <a:gd name="connsiteY10" fmla="*/ 1896232 h 1900366"/>
                <a:gd name="connsiteX11" fmla="*/ 172620 w 2091741"/>
                <a:gd name="connsiteY11" fmla="*/ 1025753 h 1900366"/>
                <a:gd name="connsiteX12" fmla="*/ 172620 w 2091741"/>
                <a:gd name="connsiteY12" fmla="*/ 192569 h 1900366"/>
                <a:gd name="connsiteX13" fmla="*/ 192567 w 2091741"/>
                <a:gd name="connsiteY13" fmla="*/ 172621 h 1900366"/>
                <a:gd name="connsiteX14" fmla="*/ 609160 w 2091741"/>
                <a:gd name="connsiteY14" fmla="*/ 0 h 19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1741" h="1900366">
                  <a:moveTo>
                    <a:pt x="609160" y="0"/>
                  </a:moveTo>
                  <a:cubicBezTo>
                    <a:pt x="759916" y="0"/>
                    <a:pt x="910672" y="57541"/>
                    <a:pt x="1025752" y="172621"/>
                  </a:cubicBezTo>
                  <a:lnTo>
                    <a:pt x="1045668" y="192537"/>
                  </a:lnTo>
                  <a:lnTo>
                    <a:pt x="1065939" y="172765"/>
                  </a:lnTo>
                  <a:cubicBezTo>
                    <a:pt x="1296260" y="-57556"/>
                    <a:pt x="1669107" y="-57556"/>
                    <a:pt x="1899238" y="172765"/>
                  </a:cubicBezTo>
                  <a:lnTo>
                    <a:pt x="1919001" y="192529"/>
                  </a:lnTo>
                  <a:cubicBezTo>
                    <a:pt x="2149322" y="422660"/>
                    <a:pt x="2149322" y="795507"/>
                    <a:pt x="1919001" y="1025829"/>
                  </a:cubicBezTo>
                  <a:lnTo>
                    <a:pt x="1047234" y="1900366"/>
                  </a:lnTo>
                  <a:lnTo>
                    <a:pt x="1045850" y="1898982"/>
                  </a:lnTo>
                  <a:lnTo>
                    <a:pt x="1044465" y="1900366"/>
                  </a:lnTo>
                  <a:lnTo>
                    <a:pt x="1043099" y="1896232"/>
                  </a:lnTo>
                  <a:lnTo>
                    <a:pt x="172620" y="1025753"/>
                  </a:lnTo>
                  <a:cubicBezTo>
                    <a:pt x="-57541" y="795592"/>
                    <a:pt x="-57541" y="422730"/>
                    <a:pt x="172620" y="192569"/>
                  </a:cubicBezTo>
                  <a:lnTo>
                    <a:pt x="192567" y="172621"/>
                  </a:lnTo>
                  <a:cubicBezTo>
                    <a:pt x="307648" y="57541"/>
                    <a:pt x="458404" y="0"/>
                    <a:pt x="609160"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grpSp>
          <p:nvGrpSpPr>
            <p:cNvPr id="12" name="Group 11">
              <a:extLst>
                <a:ext uri="{FF2B5EF4-FFF2-40B4-BE49-F238E27FC236}">
                  <a16:creationId xmlns:a16="http://schemas.microsoft.com/office/drawing/2014/main" id="{53A26B00-D59E-4AB1-BDB9-9616FDAA0E32}"/>
                </a:ext>
              </a:extLst>
            </p:cNvPr>
            <p:cNvGrpSpPr/>
            <p:nvPr/>
          </p:nvGrpSpPr>
          <p:grpSpPr>
            <a:xfrm>
              <a:off x="8550130" y="3210856"/>
              <a:ext cx="776595" cy="804529"/>
              <a:chOff x="10970759" y="2371811"/>
              <a:chExt cx="661987" cy="685800"/>
            </a:xfrm>
          </p:grpSpPr>
          <p:sp>
            <p:nvSpPr>
              <p:cNvPr id="13" name="Freeform 13">
                <a:extLst>
                  <a:ext uri="{FF2B5EF4-FFF2-40B4-BE49-F238E27FC236}">
                    <a16:creationId xmlns:a16="http://schemas.microsoft.com/office/drawing/2014/main" id="{0D4A5962-375A-4E6E-B3E8-ED1E96DA1289}"/>
                  </a:ext>
                </a:extLst>
              </p:cNvPr>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 name="Freeform 14">
                <a:extLst>
                  <a:ext uri="{FF2B5EF4-FFF2-40B4-BE49-F238E27FC236}">
                    <a16:creationId xmlns:a16="http://schemas.microsoft.com/office/drawing/2014/main" id="{648122BD-C957-48A6-BD3F-A420B62C6580}"/>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1" name="TextBox 10">
            <a:extLst>
              <a:ext uri="{FF2B5EF4-FFF2-40B4-BE49-F238E27FC236}">
                <a16:creationId xmlns:a16="http://schemas.microsoft.com/office/drawing/2014/main" id="{20773FFC-A75D-4616-A78E-5ADE9FC09139}"/>
              </a:ext>
            </a:extLst>
          </p:cNvPr>
          <p:cNvSpPr txBox="1"/>
          <p:nvPr/>
        </p:nvSpPr>
        <p:spPr>
          <a:xfrm>
            <a:off x="6469656" y="4564360"/>
            <a:ext cx="4572000" cy="1107996"/>
          </a:xfrm>
          <a:prstGeom prst="rect">
            <a:avLst/>
          </a:prstGeom>
          <a:noFill/>
        </p:spPr>
        <p:txBody>
          <a:bodyPr wrap="square" lIns="0" tIns="0" rIns="0" bIns="0" rtlCol="0">
            <a:spAutoFit/>
          </a:bodyPr>
          <a:lstStyle/>
          <a:p>
            <a:pPr algn="ctr"/>
            <a:r>
              <a:rPr lang="en-US" sz="2400">
                <a:gradFill>
                  <a:gsLst>
                    <a:gs pos="2917">
                      <a:schemeClr val="tx1"/>
                    </a:gs>
                    <a:gs pos="30000">
                      <a:schemeClr val="tx1"/>
                    </a:gs>
                  </a:gsLst>
                  <a:lin ang="5400000" scaled="0"/>
                </a:gradFill>
              </a:rPr>
              <a:t>Ranked 2017 and 2018 </a:t>
            </a:r>
          </a:p>
          <a:p>
            <a:pPr algn="ctr"/>
            <a:r>
              <a:rPr lang="en-US" sz="2400" b="1">
                <a:solidFill>
                  <a:schemeClr val="accent1"/>
                </a:solidFill>
                <a:latin typeface="+mj-lt"/>
              </a:rPr>
              <a:t>DBMS of the Year</a:t>
            </a:r>
            <a:r>
              <a:rPr lang="en-US" sz="2400">
                <a:gradFill>
                  <a:gsLst>
                    <a:gs pos="2917">
                      <a:schemeClr val="tx1"/>
                    </a:gs>
                    <a:gs pos="30000">
                      <a:schemeClr val="tx1"/>
                    </a:gs>
                  </a:gsLst>
                  <a:lin ang="5400000" scaled="0"/>
                </a:gradFill>
              </a:rPr>
              <a:t> </a:t>
            </a:r>
          </a:p>
          <a:p>
            <a:pPr algn="ctr"/>
            <a:r>
              <a:rPr lang="en-US" sz="2400">
                <a:gradFill>
                  <a:gsLst>
                    <a:gs pos="2917">
                      <a:schemeClr val="tx1"/>
                    </a:gs>
                    <a:gs pos="30000">
                      <a:schemeClr val="tx1"/>
                    </a:gs>
                  </a:gsLst>
                  <a:lin ang="5400000" scaled="0"/>
                </a:gradFill>
              </a:rPr>
              <a:t>by DB-Engines</a:t>
            </a:r>
          </a:p>
        </p:txBody>
      </p:sp>
      <p:sp>
        <p:nvSpPr>
          <p:cNvPr id="32" name="Freeform 182">
            <a:extLst>
              <a:ext uri="{FF2B5EF4-FFF2-40B4-BE49-F238E27FC236}">
                <a16:creationId xmlns:a16="http://schemas.microsoft.com/office/drawing/2014/main" id="{44F70A00-9E88-448D-82DF-825E20D7D508}"/>
              </a:ext>
            </a:extLst>
          </p:cNvPr>
          <p:cNvSpPr/>
          <p:nvPr/>
        </p:nvSpPr>
        <p:spPr bwMode="auto">
          <a:xfrm>
            <a:off x="8587729" y="3267991"/>
            <a:ext cx="335853" cy="43074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9980618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8D0AD-85DA-47CC-B75E-BC845A5B74EB}"/>
              </a:ext>
            </a:extLst>
          </p:cNvPr>
          <p:cNvSpPr>
            <a:spLocks noGrp="1"/>
          </p:cNvSpPr>
          <p:nvPr>
            <p:ph type="title"/>
          </p:nvPr>
        </p:nvSpPr>
        <p:spPr/>
        <p:txBody>
          <a:bodyPr/>
          <a:lstStyle/>
          <a:p>
            <a:r>
              <a:rPr lang="en-US" dirty="0"/>
              <a:t>Oracle to Azure PostgreSQL Migration Architecture</a:t>
            </a:r>
          </a:p>
        </p:txBody>
      </p:sp>
      <p:pic>
        <p:nvPicPr>
          <p:cNvPr id="4" name="Picture 3">
            <a:extLst>
              <a:ext uri="{FF2B5EF4-FFF2-40B4-BE49-F238E27FC236}">
                <a16:creationId xmlns:a16="http://schemas.microsoft.com/office/drawing/2014/main" id="{6150629D-1F7B-4890-8F34-18A8970A29F0}"/>
              </a:ext>
            </a:extLst>
          </p:cNvPr>
          <p:cNvPicPr>
            <a:picLocks noChangeAspect="1"/>
          </p:cNvPicPr>
          <p:nvPr/>
        </p:nvPicPr>
        <p:blipFill>
          <a:blip r:embed="rId2"/>
          <a:stretch>
            <a:fillRect/>
          </a:stretch>
        </p:blipFill>
        <p:spPr>
          <a:xfrm>
            <a:off x="0" y="1226097"/>
            <a:ext cx="12192000" cy="4405805"/>
          </a:xfrm>
          <a:prstGeom prst="rect">
            <a:avLst/>
          </a:prstGeom>
        </p:spPr>
      </p:pic>
      <p:grpSp>
        <p:nvGrpSpPr>
          <p:cNvPr id="5" name="Group 4">
            <a:extLst>
              <a:ext uri="{FF2B5EF4-FFF2-40B4-BE49-F238E27FC236}">
                <a16:creationId xmlns:a16="http://schemas.microsoft.com/office/drawing/2014/main" id="{A0C49C78-68BF-4386-BFE4-663D04E2AD02}"/>
              </a:ext>
            </a:extLst>
          </p:cNvPr>
          <p:cNvGrpSpPr/>
          <p:nvPr/>
        </p:nvGrpSpPr>
        <p:grpSpPr>
          <a:xfrm>
            <a:off x="7005234" y="4060556"/>
            <a:ext cx="1195420" cy="1032951"/>
            <a:chOff x="7321527" y="2246792"/>
            <a:chExt cx="589823" cy="563297"/>
          </a:xfrm>
        </p:grpSpPr>
        <p:grpSp>
          <p:nvGrpSpPr>
            <p:cNvPr id="6" name="Group 5">
              <a:extLst>
                <a:ext uri="{FF2B5EF4-FFF2-40B4-BE49-F238E27FC236}">
                  <a16:creationId xmlns:a16="http://schemas.microsoft.com/office/drawing/2014/main" id="{12F6D46C-FE29-4940-A733-2B9A56A13B3F}"/>
                </a:ext>
              </a:extLst>
            </p:cNvPr>
            <p:cNvGrpSpPr/>
            <p:nvPr/>
          </p:nvGrpSpPr>
          <p:grpSpPr>
            <a:xfrm>
              <a:off x="7321527" y="2246792"/>
              <a:ext cx="589823" cy="349081"/>
              <a:chOff x="7321527" y="2246792"/>
              <a:chExt cx="589823" cy="349081"/>
            </a:xfrm>
          </p:grpSpPr>
          <p:sp>
            <p:nvSpPr>
              <p:cNvPr id="10" name="Oval 19">
                <a:extLst>
                  <a:ext uri="{FF2B5EF4-FFF2-40B4-BE49-F238E27FC236}">
                    <a16:creationId xmlns:a16="http://schemas.microsoft.com/office/drawing/2014/main" id="{0D34336C-F1E1-45D8-812D-B40A972FE5FA}"/>
                  </a:ext>
                </a:extLst>
              </p:cNvPr>
              <p:cNvSpPr>
                <a:spLocks noChangeArrowheads="1"/>
              </p:cNvSpPr>
              <p:nvPr/>
            </p:nvSpPr>
            <p:spPr bwMode="auto">
              <a:xfrm>
                <a:off x="7381713" y="2246792"/>
                <a:ext cx="355099" cy="349081"/>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20">
                <a:extLst>
                  <a:ext uri="{FF2B5EF4-FFF2-40B4-BE49-F238E27FC236}">
                    <a16:creationId xmlns:a16="http://schemas.microsoft.com/office/drawing/2014/main" id="{F898D682-757D-4ABF-B64F-38D051222E71}"/>
                  </a:ext>
                </a:extLst>
              </p:cNvPr>
              <p:cNvSpPr>
                <a:spLocks/>
              </p:cNvSpPr>
              <p:nvPr/>
            </p:nvSpPr>
            <p:spPr bwMode="auto">
              <a:xfrm>
                <a:off x="7321527" y="2463463"/>
                <a:ext cx="589823" cy="132410"/>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Oval 21">
                <a:extLst>
                  <a:ext uri="{FF2B5EF4-FFF2-40B4-BE49-F238E27FC236}">
                    <a16:creationId xmlns:a16="http://schemas.microsoft.com/office/drawing/2014/main" id="{5A5CF185-B205-44DA-A066-EA3A0CF72D42}"/>
                  </a:ext>
                </a:extLst>
              </p:cNvPr>
              <p:cNvSpPr>
                <a:spLocks noChangeArrowheads="1"/>
              </p:cNvSpPr>
              <p:nvPr/>
            </p:nvSpPr>
            <p:spPr bwMode="auto">
              <a:xfrm>
                <a:off x="7616437" y="2306978"/>
                <a:ext cx="234727" cy="22870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a:extLst>
                <a:ext uri="{FF2B5EF4-FFF2-40B4-BE49-F238E27FC236}">
                  <a16:creationId xmlns:a16="http://schemas.microsoft.com/office/drawing/2014/main" id="{6AC3745A-BCDA-4EA8-9280-0A66201CA285}"/>
                </a:ext>
              </a:extLst>
            </p:cNvPr>
            <p:cNvGrpSpPr/>
            <p:nvPr/>
          </p:nvGrpSpPr>
          <p:grpSpPr>
            <a:xfrm>
              <a:off x="7460397" y="2337927"/>
              <a:ext cx="302517" cy="472162"/>
              <a:chOff x="7460397" y="2337927"/>
              <a:chExt cx="302517" cy="472162"/>
            </a:xfrm>
          </p:grpSpPr>
          <p:sp>
            <p:nvSpPr>
              <p:cNvPr id="8" name="Freeform 6">
                <a:extLst>
                  <a:ext uri="{FF2B5EF4-FFF2-40B4-BE49-F238E27FC236}">
                    <a16:creationId xmlns:a16="http://schemas.microsoft.com/office/drawing/2014/main" id="{FA55B026-FD57-4E19-B235-0E9A28C989F8}"/>
                  </a:ext>
                </a:extLst>
              </p:cNvPr>
              <p:cNvSpPr/>
              <p:nvPr/>
            </p:nvSpPr>
            <p:spPr bwMode="auto">
              <a:xfrm>
                <a:off x="7460397" y="2545476"/>
                <a:ext cx="302517" cy="264613"/>
              </a:xfrm>
              <a:custGeom>
                <a:avLst/>
                <a:gdLst>
                  <a:gd name="connsiteX0" fmla="*/ 222094 w 639597"/>
                  <a:gd name="connsiteY0" fmla="*/ 0 h 672508"/>
                  <a:gd name="connsiteX1" fmla="*/ 222094 w 639597"/>
                  <a:gd name="connsiteY1" fmla="*/ 113252 h 672508"/>
                  <a:gd name="connsiteX2" fmla="*/ 417503 w 639597"/>
                  <a:gd name="connsiteY2" fmla="*/ 113252 h 672508"/>
                  <a:gd name="connsiteX3" fmla="*/ 417503 w 639597"/>
                  <a:gd name="connsiteY3" fmla="*/ 0 h 672508"/>
                  <a:gd name="connsiteX4" fmla="*/ 444279 w 639597"/>
                  <a:gd name="connsiteY4" fmla="*/ 1767 h 672508"/>
                  <a:gd name="connsiteX5" fmla="*/ 639597 w 639597"/>
                  <a:gd name="connsiteY5" fmla="*/ 98067 h 672508"/>
                  <a:gd name="connsiteX6" fmla="*/ 639596 w 639597"/>
                  <a:gd name="connsiteY6" fmla="*/ 567995 h 672508"/>
                  <a:gd name="connsiteX7" fmla="*/ 319798 w 639597"/>
                  <a:gd name="connsiteY7" fmla="*/ 672508 h 672508"/>
                  <a:gd name="connsiteX8" fmla="*/ 0 w 639597"/>
                  <a:gd name="connsiteY8" fmla="*/ 567995 h 672508"/>
                  <a:gd name="connsiteX9" fmla="*/ 1 w 639597"/>
                  <a:gd name="connsiteY9" fmla="*/ 98070 h 672508"/>
                  <a:gd name="connsiteX10" fmla="*/ 0 w 639597"/>
                  <a:gd name="connsiteY10" fmla="*/ 98067 h 672508"/>
                  <a:gd name="connsiteX11" fmla="*/ 195318 w 639597"/>
                  <a:gd name="connsiteY11" fmla="*/ 1767 h 672508"/>
                  <a:gd name="connsiteX12" fmla="*/ 222094 w 639597"/>
                  <a:gd name="connsiteY12" fmla="*/ 0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11" fmla="*/ 222094 w 639597"/>
                  <a:gd name="connsiteY11" fmla="*/ 0 h 672508"/>
                  <a:gd name="connsiteX12" fmla="*/ 313534 w 639597"/>
                  <a:gd name="connsiteY12" fmla="*/ 204692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11" fmla="*/ 222094 w 639597"/>
                  <a:gd name="connsiteY11" fmla="*/ 0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0" fmla="*/ 417503 w 639597"/>
                  <a:gd name="connsiteY0" fmla="*/ 113252 h 672508"/>
                  <a:gd name="connsiteX1" fmla="*/ 417503 w 639597"/>
                  <a:gd name="connsiteY1" fmla="*/ 0 h 672508"/>
                  <a:gd name="connsiteX2" fmla="*/ 444279 w 639597"/>
                  <a:gd name="connsiteY2" fmla="*/ 1767 h 672508"/>
                  <a:gd name="connsiteX3" fmla="*/ 639597 w 639597"/>
                  <a:gd name="connsiteY3" fmla="*/ 98067 h 672508"/>
                  <a:gd name="connsiteX4" fmla="*/ 639596 w 639597"/>
                  <a:gd name="connsiteY4" fmla="*/ 567995 h 672508"/>
                  <a:gd name="connsiteX5" fmla="*/ 319798 w 639597"/>
                  <a:gd name="connsiteY5" fmla="*/ 672508 h 672508"/>
                  <a:gd name="connsiteX6" fmla="*/ 0 w 639597"/>
                  <a:gd name="connsiteY6" fmla="*/ 567995 h 672508"/>
                  <a:gd name="connsiteX7" fmla="*/ 1 w 639597"/>
                  <a:gd name="connsiteY7" fmla="*/ 98070 h 672508"/>
                  <a:gd name="connsiteX8" fmla="*/ 0 w 639597"/>
                  <a:gd name="connsiteY8" fmla="*/ 98067 h 672508"/>
                  <a:gd name="connsiteX0" fmla="*/ 417503 w 639597"/>
                  <a:gd name="connsiteY0" fmla="*/ 0 h 672508"/>
                  <a:gd name="connsiteX1" fmla="*/ 444279 w 639597"/>
                  <a:gd name="connsiteY1" fmla="*/ 1767 h 672508"/>
                  <a:gd name="connsiteX2" fmla="*/ 639597 w 639597"/>
                  <a:gd name="connsiteY2" fmla="*/ 98067 h 672508"/>
                  <a:gd name="connsiteX3" fmla="*/ 639596 w 639597"/>
                  <a:gd name="connsiteY3" fmla="*/ 567995 h 672508"/>
                  <a:gd name="connsiteX4" fmla="*/ 319798 w 639597"/>
                  <a:gd name="connsiteY4" fmla="*/ 672508 h 672508"/>
                  <a:gd name="connsiteX5" fmla="*/ 0 w 639597"/>
                  <a:gd name="connsiteY5" fmla="*/ 567995 h 672508"/>
                  <a:gd name="connsiteX6" fmla="*/ 1 w 639597"/>
                  <a:gd name="connsiteY6" fmla="*/ 98070 h 672508"/>
                  <a:gd name="connsiteX7" fmla="*/ 0 w 639597"/>
                  <a:gd name="connsiteY7" fmla="*/ 98067 h 672508"/>
                  <a:gd name="connsiteX0" fmla="*/ 444279 w 639597"/>
                  <a:gd name="connsiteY0" fmla="*/ 0 h 670741"/>
                  <a:gd name="connsiteX1" fmla="*/ 639597 w 639597"/>
                  <a:gd name="connsiteY1" fmla="*/ 96300 h 670741"/>
                  <a:gd name="connsiteX2" fmla="*/ 639596 w 639597"/>
                  <a:gd name="connsiteY2" fmla="*/ 566228 h 670741"/>
                  <a:gd name="connsiteX3" fmla="*/ 319798 w 639597"/>
                  <a:gd name="connsiteY3" fmla="*/ 670741 h 670741"/>
                  <a:gd name="connsiteX4" fmla="*/ 0 w 639597"/>
                  <a:gd name="connsiteY4" fmla="*/ 566228 h 670741"/>
                  <a:gd name="connsiteX5" fmla="*/ 1 w 639597"/>
                  <a:gd name="connsiteY5" fmla="*/ 96303 h 670741"/>
                  <a:gd name="connsiteX6" fmla="*/ 0 w 639597"/>
                  <a:gd name="connsiteY6" fmla="*/ 96300 h 670741"/>
                  <a:gd name="connsiteX0" fmla="*/ 639597 w 639597"/>
                  <a:gd name="connsiteY0" fmla="*/ 0 h 574441"/>
                  <a:gd name="connsiteX1" fmla="*/ 639596 w 639597"/>
                  <a:gd name="connsiteY1" fmla="*/ 469928 h 574441"/>
                  <a:gd name="connsiteX2" fmla="*/ 319798 w 639597"/>
                  <a:gd name="connsiteY2" fmla="*/ 574441 h 574441"/>
                  <a:gd name="connsiteX3" fmla="*/ 0 w 639597"/>
                  <a:gd name="connsiteY3" fmla="*/ 469928 h 574441"/>
                  <a:gd name="connsiteX4" fmla="*/ 1 w 639597"/>
                  <a:gd name="connsiteY4" fmla="*/ 3 h 574441"/>
                  <a:gd name="connsiteX5" fmla="*/ 0 w 639597"/>
                  <a:gd name="connsiteY5" fmla="*/ 0 h 57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597" h="574441">
                    <a:moveTo>
                      <a:pt x="639597" y="0"/>
                    </a:moveTo>
                    <a:cubicBezTo>
                      <a:pt x="639597" y="156643"/>
                      <a:pt x="639596" y="313285"/>
                      <a:pt x="639596" y="469928"/>
                    </a:cubicBezTo>
                    <a:cubicBezTo>
                      <a:pt x="639596" y="527649"/>
                      <a:pt x="496418" y="574441"/>
                      <a:pt x="319798" y="574441"/>
                    </a:cubicBezTo>
                    <a:cubicBezTo>
                      <a:pt x="143178" y="574441"/>
                      <a:pt x="0" y="527649"/>
                      <a:pt x="0" y="469928"/>
                    </a:cubicBezTo>
                    <a:cubicBezTo>
                      <a:pt x="0" y="313286"/>
                      <a:pt x="1" y="156645"/>
                      <a:pt x="1" y="3"/>
                    </a:cubicBezTo>
                    <a:cubicBezTo>
                      <a:pt x="1" y="2"/>
                      <a:pt x="0" y="1"/>
                      <a:pt x="0" y="0"/>
                    </a:cubicBezTo>
                  </a:path>
                </a:pathLst>
              </a:cu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43" rIns="0" bIns="146243"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9" name="Freeform: Shape 8">
                <a:extLst>
                  <a:ext uri="{FF2B5EF4-FFF2-40B4-BE49-F238E27FC236}">
                    <a16:creationId xmlns:a16="http://schemas.microsoft.com/office/drawing/2014/main" id="{DD2D743E-943F-4D79-97D2-8546A95D558C}"/>
                  </a:ext>
                </a:extLst>
              </p:cNvPr>
              <p:cNvSpPr/>
              <p:nvPr/>
            </p:nvSpPr>
            <p:spPr bwMode="auto">
              <a:xfrm>
                <a:off x="7460398" y="2337927"/>
                <a:ext cx="302516" cy="255491"/>
              </a:xfrm>
              <a:custGeom>
                <a:avLst/>
                <a:gdLst>
                  <a:gd name="connsiteX0" fmla="*/ 151256 w 302516"/>
                  <a:gd name="connsiteY0" fmla="*/ 0 h 255491"/>
                  <a:gd name="connsiteX1" fmla="*/ 211667 w 302516"/>
                  <a:gd name="connsiteY1" fmla="*/ 75203 h 255491"/>
                  <a:gd name="connsiteX2" fmla="*/ 181462 w 302516"/>
                  <a:gd name="connsiteY2" fmla="*/ 75203 h 255491"/>
                  <a:gd name="connsiteX3" fmla="*/ 181462 w 302516"/>
                  <a:gd name="connsiteY3" fmla="*/ 160638 h 255491"/>
                  <a:gd name="connsiteX4" fmla="*/ 210135 w 302516"/>
                  <a:gd name="connsiteY4" fmla="*/ 162490 h 255491"/>
                  <a:gd name="connsiteX5" fmla="*/ 302516 w 302516"/>
                  <a:gd name="connsiteY5" fmla="*/ 207089 h 255491"/>
                  <a:gd name="connsiteX6" fmla="*/ 151258 w 302516"/>
                  <a:gd name="connsiteY6" fmla="*/ 255491 h 255491"/>
                  <a:gd name="connsiteX7" fmla="*/ 0 w 302516"/>
                  <a:gd name="connsiteY7" fmla="*/ 207089 h 255491"/>
                  <a:gd name="connsiteX8" fmla="*/ 92382 w 302516"/>
                  <a:gd name="connsiteY8" fmla="*/ 162490 h 255491"/>
                  <a:gd name="connsiteX9" fmla="*/ 121051 w 302516"/>
                  <a:gd name="connsiteY9" fmla="*/ 160638 h 255491"/>
                  <a:gd name="connsiteX10" fmla="*/ 121051 w 302516"/>
                  <a:gd name="connsiteY10" fmla="*/ 75203 h 255491"/>
                  <a:gd name="connsiteX11" fmla="*/ 90845 w 302516"/>
                  <a:gd name="connsiteY11" fmla="*/ 75203 h 25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2516" h="255491">
                    <a:moveTo>
                      <a:pt x="151256" y="0"/>
                    </a:moveTo>
                    <a:lnTo>
                      <a:pt x="211667" y="75203"/>
                    </a:lnTo>
                    <a:lnTo>
                      <a:pt x="181462" y="75203"/>
                    </a:lnTo>
                    <a:lnTo>
                      <a:pt x="181462" y="160638"/>
                    </a:lnTo>
                    <a:lnTo>
                      <a:pt x="210135" y="162490"/>
                    </a:lnTo>
                    <a:cubicBezTo>
                      <a:pt x="264424" y="169838"/>
                      <a:pt x="302516" y="187040"/>
                      <a:pt x="302516" y="207089"/>
                    </a:cubicBezTo>
                    <a:cubicBezTo>
                      <a:pt x="302516" y="233821"/>
                      <a:pt x="234796" y="255491"/>
                      <a:pt x="151258" y="255491"/>
                    </a:cubicBezTo>
                    <a:cubicBezTo>
                      <a:pt x="67720" y="255491"/>
                      <a:pt x="0" y="233821"/>
                      <a:pt x="0" y="207089"/>
                    </a:cubicBezTo>
                    <a:cubicBezTo>
                      <a:pt x="0" y="187040"/>
                      <a:pt x="38092" y="169838"/>
                      <a:pt x="92382" y="162490"/>
                    </a:cubicBezTo>
                    <a:lnTo>
                      <a:pt x="121051" y="160638"/>
                    </a:lnTo>
                    <a:lnTo>
                      <a:pt x="121051" y="75203"/>
                    </a:lnTo>
                    <a:lnTo>
                      <a:pt x="90845" y="75203"/>
                    </a:lnTo>
                    <a:close/>
                  </a:path>
                </a:pathLst>
              </a:custGeom>
              <a:solidFill>
                <a:schemeClr val="accent1"/>
              </a:solidFill>
              <a:ln w="12700" cap="rnd">
                <a:solidFill>
                  <a:schemeClr val="bg1"/>
                </a:solidFill>
                <a:miter lim="800000"/>
                <a:headEnd/>
                <a:tailEnd/>
              </a:ln>
              <a:effectLst/>
            </p:spPr>
            <p:txBody>
              <a:bodyPr wrap="square" rtlCol="0" anchor="ctr">
                <a:noAutofit/>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sp>
        <p:nvSpPr>
          <p:cNvPr id="3" name="TextBox 2">
            <a:extLst>
              <a:ext uri="{FF2B5EF4-FFF2-40B4-BE49-F238E27FC236}">
                <a16:creationId xmlns:a16="http://schemas.microsoft.com/office/drawing/2014/main" id="{EFCCF80B-4675-4AD8-B253-F7CDEFD4499A}"/>
              </a:ext>
            </a:extLst>
          </p:cNvPr>
          <p:cNvSpPr txBox="1"/>
          <p:nvPr/>
        </p:nvSpPr>
        <p:spPr>
          <a:xfrm>
            <a:off x="8055938" y="4696185"/>
            <a:ext cx="2142253" cy="615553"/>
          </a:xfrm>
          <a:prstGeom prst="rect">
            <a:avLst/>
          </a:prstGeom>
          <a:noFill/>
        </p:spPr>
        <p:txBody>
          <a:bodyPr wrap="none" lIns="0" tIns="0" rIns="0" bIns="0" rtlCol="0">
            <a:spAutoFit/>
          </a:bodyPr>
          <a:lstStyle/>
          <a:p>
            <a:pPr algn="l"/>
            <a:r>
              <a:rPr lang="en-US" sz="2000" b="1" dirty="0">
                <a:gradFill>
                  <a:gsLst>
                    <a:gs pos="2917">
                      <a:schemeClr val="tx1"/>
                    </a:gs>
                    <a:gs pos="30000">
                      <a:schemeClr val="tx1"/>
                    </a:gs>
                  </a:gsLst>
                  <a:lin ang="5400000" scaled="0"/>
                </a:gradFill>
              </a:rPr>
              <a:t>Azure Database </a:t>
            </a:r>
          </a:p>
          <a:p>
            <a:pPr algn="l"/>
            <a:r>
              <a:rPr lang="en-US" sz="2000" b="1" dirty="0">
                <a:gradFill>
                  <a:gsLst>
                    <a:gs pos="2917">
                      <a:schemeClr val="tx1"/>
                    </a:gs>
                    <a:gs pos="30000">
                      <a:schemeClr val="tx1"/>
                    </a:gs>
                  </a:gsLst>
                  <a:lin ang="5400000" scaled="0"/>
                </a:gradFill>
              </a:rPr>
              <a:t>Migration Service</a:t>
            </a:r>
          </a:p>
        </p:txBody>
      </p:sp>
    </p:spTree>
    <p:extLst>
      <p:ext uri="{BB962C8B-B14F-4D97-AF65-F5344CB8AC3E}">
        <p14:creationId xmlns:p14="http://schemas.microsoft.com/office/powerpoint/2010/main" val="107405609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D0BCE4-FF1B-42C6-A34C-B9B896E24AC9}"/>
              </a:ext>
            </a:extLst>
          </p:cNvPr>
          <p:cNvSpPr>
            <a:spLocks noGrp="1"/>
          </p:cNvSpPr>
          <p:nvPr>
            <p:ph type="body" sz="quarter" idx="10"/>
          </p:nvPr>
        </p:nvSpPr>
        <p:spPr/>
        <p:txBody>
          <a:bodyPr/>
          <a:lstStyle/>
          <a:p>
            <a:r>
              <a:rPr lang="en-US" dirty="0"/>
              <a:t>Database Migration Guide</a:t>
            </a:r>
            <a:br>
              <a:rPr lang="en-US" dirty="0"/>
            </a:br>
            <a:r>
              <a:rPr lang="en-US" dirty="0">
                <a:hlinkClick r:id="rId3">
                  <a:extLst>
                    <a:ext uri="{A12FA001-AC4F-418D-AE19-62706E023703}">
                      <ahyp:hlinkClr xmlns:ahyp="http://schemas.microsoft.com/office/drawing/2018/hyperlinkcolor" val="tx"/>
                    </a:ext>
                  </a:extLst>
                </a:hlinkClick>
              </a:rPr>
              <a:t>http://aka.ms/datamigration</a:t>
            </a:r>
            <a:endParaRPr lang="en-US" dirty="0"/>
          </a:p>
          <a:p>
            <a:r>
              <a:rPr lang="en-US" dirty="0"/>
              <a:t>Azure Database Migration Service</a:t>
            </a:r>
            <a:br>
              <a:rPr lang="en-US" dirty="0"/>
            </a:br>
            <a:r>
              <a:rPr lang="en-US" dirty="0"/>
              <a:t>Migrate with minimum downtime</a:t>
            </a:r>
            <a:br>
              <a:rPr lang="en-US" dirty="0"/>
            </a:br>
            <a:r>
              <a:rPr lang="en-US" dirty="0">
                <a:hlinkClick r:id="rId4">
                  <a:extLst>
                    <a:ext uri="{A12FA001-AC4F-418D-AE19-62706E023703}">
                      <ahyp:hlinkClr xmlns:ahyp="http://schemas.microsoft.com/office/drawing/2018/hyperlinkcolor" val="tx"/>
                    </a:ext>
                  </a:extLst>
                </a:hlinkClick>
              </a:rPr>
              <a:t>http://aka.ms/get-dms </a:t>
            </a:r>
            <a:endParaRPr lang="en-US" dirty="0"/>
          </a:p>
          <a:p>
            <a:r>
              <a:rPr lang="en-US" dirty="0"/>
              <a:t>Sign up for Preview</a:t>
            </a:r>
            <a:br>
              <a:rPr lang="en-US" dirty="0"/>
            </a:br>
            <a:r>
              <a:rPr lang="en-US" dirty="0">
                <a:hlinkClick r:id="rId5">
                  <a:extLst>
                    <a:ext uri="{A12FA001-AC4F-418D-AE19-62706E023703}">
                      <ahyp:hlinkClr xmlns:ahyp="http://schemas.microsoft.com/office/drawing/2018/hyperlinkcolor" val="tx"/>
                    </a:ext>
                  </a:extLst>
                </a:hlinkClick>
              </a:rPr>
              <a:t>http://aka.ms/dms-preview</a:t>
            </a:r>
            <a:r>
              <a:rPr lang="en-US" dirty="0"/>
              <a:t> </a:t>
            </a:r>
          </a:p>
        </p:txBody>
      </p:sp>
      <p:sp>
        <p:nvSpPr>
          <p:cNvPr id="2" name="Title 1">
            <a:extLst>
              <a:ext uri="{FF2B5EF4-FFF2-40B4-BE49-F238E27FC236}">
                <a16:creationId xmlns:a16="http://schemas.microsoft.com/office/drawing/2014/main" id="{45B32FEF-273E-4C5C-AF47-17ABAF924F0A}"/>
              </a:ext>
            </a:extLst>
          </p:cNvPr>
          <p:cNvSpPr>
            <a:spLocks noGrp="1"/>
          </p:cNvSpPr>
          <p:nvPr>
            <p:ph type="title"/>
          </p:nvPr>
        </p:nvSpPr>
        <p:spPr/>
        <p:txBody>
          <a:bodyPr/>
          <a:lstStyle/>
          <a:p>
            <a:r>
              <a:rPr lang="en-US"/>
              <a:t>Resources for migration</a:t>
            </a:r>
          </a:p>
        </p:txBody>
      </p:sp>
      <p:sp>
        <p:nvSpPr>
          <p:cNvPr id="137" name="Arc 136">
            <a:extLst>
              <a:ext uri="{FF2B5EF4-FFF2-40B4-BE49-F238E27FC236}">
                <a16:creationId xmlns:a16="http://schemas.microsoft.com/office/drawing/2014/main" id="{408271DD-F8AB-4609-9B70-2AAF74A65682}"/>
              </a:ext>
            </a:extLst>
          </p:cNvPr>
          <p:cNvSpPr>
            <a:spLocks noChangeAspect="1"/>
          </p:cNvSpPr>
          <p:nvPr/>
        </p:nvSpPr>
        <p:spPr>
          <a:xfrm rot="1846849" flipH="1">
            <a:off x="6356025" y="1121163"/>
            <a:ext cx="6124804" cy="6124805"/>
          </a:xfrm>
          <a:prstGeom prst="arc">
            <a:avLst>
              <a:gd name="adj1" fmla="val 16123917"/>
              <a:gd name="adj2" fmla="val 417707"/>
            </a:avLst>
          </a:prstGeom>
          <a:ln w="15875">
            <a:solidFill>
              <a:schemeClr val="accent6"/>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Rectangle 121">
            <a:extLst>
              <a:ext uri="{FF2B5EF4-FFF2-40B4-BE49-F238E27FC236}">
                <a16:creationId xmlns:a16="http://schemas.microsoft.com/office/drawing/2014/main" id="{F820502F-6181-46B4-A4B3-5C06A6C82F23}"/>
              </a:ext>
            </a:extLst>
          </p:cNvPr>
          <p:cNvSpPr/>
          <p:nvPr/>
        </p:nvSpPr>
        <p:spPr>
          <a:xfrm>
            <a:off x="10265180" y="1503503"/>
            <a:ext cx="1489125" cy="307777"/>
          </a:xfrm>
          <a:prstGeom prst="rect">
            <a:avLst/>
          </a:prstGeom>
        </p:spPr>
        <p:txBody>
          <a:bodyPr wrap="square">
            <a:spAutoFit/>
          </a:bodyPr>
          <a:lstStyle/>
          <a:p>
            <a:pPr marL="0" marR="0" lvl="0" indent="0" algn="l" defTabSz="913874" rtl="0" eaLnBrk="1" fontAlgn="auto" latinLnBrk="0" hangingPunct="1">
              <a:lnSpc>
                <a:spcPct val="100000"/>
              </a:lnSpc>
              <a:spcBef>
                <a:spcPts val="1400"/>
              </a:spcBef>
              <a:spcAft>
                <a:spcPts val="0"/>
              </a:spcAft>
              <a:buClrTx/>
              <a:buSzTx/>
              <a:buFontTx/>
              <a:buNone/>
              <a:tabLst/>
              <a:defRPr/>
            </a:pPr>
            <a:r>
              <a:rPr kumimoji="0" lang="en-US" sz="1400" b="1" i="0" u="none" strike="noStrike" kern="1200" cap="none" spc="0" normalizeH="0" baseline="0" noProof="0">
                <a:ln>
                  <a:noFill/>
                </a:ln>
                <a:effectLst/>
                <a:uLnTx/>
                <a:uFillTx/>
                <a:latin typeface="Segoe UI Semibold" charset="0"/>
                <a:ea typeface="Segoe UI Semibold" charset="0"/>
                <a:cs typeface="Segoe UI Semibold" charset="0"/>
              </a:rPr>
              <a:t>Microsoft Azure</a:t>
            </a:r>
            <a:endParaRPr kumimoji="0" lang="en-US" sz="1100" b="0" i="0" u="none" strike="noStrike" kern="1200" cap="none" spc="0" normalizeH="0" baseline="0" noProof="0">
              <a:ln>
                <a:noFill/>
              </a:ln>
              <a:effectLst/>
              <a:uLnTx/>
              <a:uFillTx/>
              <a:latin typeface="Segoe UI Semilight" charset="0"/>
              <a:ea typeface="Segoe UI Semilight" charset="0"/>
              <a:cs typeface="Segoe UI Semilight" charset="0"/>
            </a:endParaRPr>
          </a:p>
        </p:txBody>
      </p:sp>
      <p:sp>
        <p:nvSpPr>
          <p:cNvPr id="130" name="Arc 129">
            <a:extLst>
              <a:ext uri="{FF2B5EF4-FFF2-40B4-BE49-F238E27FC236}">
                <a16:creationId xmlns:a16="http://schemas.microsoft.com/office/drawing/2014/main" id="{55F70ED0-817C-449E-8099-DB7FB52B77B5}"/>
              </a:ext>
            </a:extLst>
          </p:cNvPr>
          <p:cNvSpPr/>
          <p:nvPr/>
        </p:nvSpPr>
        <p:spPr>
          <a:xfrm flipH="1">
            <a:off x="6865830" y="1477813"/>
            <a:ext cx="3799929" cy="4047968"/>
          </a:xfrm>
          <a:custGeom>
            <a:avLst/>
            <a:gdLst>
              <a:gd name="connsiteX0" fmla="*/ 4312195 w 8112123"/>
              <a:gd name="connsiteY0" fmla="*/ 8095 h 8112126"/>
              <a:gd name="connsiteX1" fmla="*/ 8112124 w 8112123"/>
              <a:gd name="connsiteY1" fmla="*/ 4056063 h 8112126"/>
              <a:gd name="connsiteX2" fmla="*/ 4056062 w 8112123"/>
              <a:gd name="connsiteY2" fmla="*/ 4056063 h 8112126"/>
              <a:gd name="connsiteX3" fmla="*/ 4312195 w 8112123"/>
              <a:gd name="connsiteY3" fmla="*/ 8095 h 8112126"/>
              <a:gd name="connsiteX0" fmla="*/ 4312195 w 8112123"/>
              <a:gd name="connsiteY0" fmla="*/ 8095 h 8112126"/>
              <a:gd name="connsiteX1" fmla="*/ 8112124 w 8112123"/>
              <a:gd name="connsiteY1" fmla="*/ 4056063 h 8112126"/>
              <a:gd name="connsiteX0" fmla="*/ 0 w 3799929"/>
              <a:gd name="connsiteY0" fmla="*/ 0 h 4047968"/>
              <a:gd name="connsiteX1" fmla="*/ 3799929 w 3799929"/>
              <a:gd name="connsiteY1" fmla="*/ 4047968 h 4047968"/>
              <a:gd name="connsiteX2" fmla="*/ 0 w 3799929"/>
              <a:gd name="connsiteY2" fmla="*/ 0 h 4047968"/>
              <a:gd name="connsiteX0" fmla="*/ 0 w 3799929"/>
              <a:gd name="connsiteY0" fmla="*/ 0 h 4047968"/>
              <a:gd name="connsiteX1" fmla="*/ 3799929 w 3799929"/>
              <a:gd name="connsiteY1" fmla="*/ 4047968 h 4047968"/>
            </a:gdLst>
            <a:ahLst/>
            <a:cxnLst>
              <a:cxn ang="0">
                <a:pos x="connsiteX0" y="connsiteY0"/>
              </a:cxn>
              <a:cxn ang="0">
                <a:pos x="connsiteX1" y="connsiteY1"/>
              </a:cxn>
            </a:cxnLst>
            <a:rect l="l" t="t" r="r" b="b"/>
            <a:pathLst>
              <a:path w="3799929" h="4047968" stroke="0" extrusionOk="0">
                <a:moveTo>
                  <a:pt x="0" y="0"/>
                </a:moveTo>
                <a:cubicBezTo>
                  <a:pt x="2136379" y="135178"/>
                  <a:pt x="3799929" y="1907316"/>
                  <a:pt x="3799929" y="4047968"/>
                </a:cubicBezTo>
                <a:lnTo>
                  <a:pt x="0" y="0"/>
                </a:lnTo>
                <a:close/>
              </a:path>
              <a:path w="3799929" h="4047968" fill="none">
                <a:moveTo>
                  <a:pt x="0" y="0"/>
                </a:moveTo>
                <a:cubicBezTo>
                  <a:pt x="2136379" y="135178"/>
                  <a:pt x="3799929" y="1907316"/>
                  <a:pt x="3799929" y="4047968"/>
                </a:cubicBezTo>
              </a:path>
            </a:pathLst>
          </a:cu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Oval 127">
            <a:extLst>
              <a:ext uri="{FF2B5EF4-FFF2-40B4-BE49-F238E27FC236}">
                <a16:creationId xmlns:a16="http://schemas.microsoft.com/office/drawing/2014/main" id="{B3D15B64-0036-41ED-A274-4C952D4D9D61}"/>
              </a:ext>
            </a:extLst>
          </p:cNvPr>
          <p:cNvSpPr/>
          <p:nvPr/>
        </p:nvSpPr>
        <p:spPr bwMode="auto">
          <a:xfrm flipH="1">
            <a:off x="7865349" y="2780530"/>
            <a:ext cx="77223" cy="77223"/>
          </a:xfrm>
          <a:prstGeom prst="ellipse">
            <a:avLst/>
          </a:prstGeom>
          <a:solidFill>
            <a:srgbClr val="0078D7"/>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0" name="Oval 139">
            <a:extLst>
              <a:ext uri="{FF2B5EF4-FFF2-40B4-BE49-F238E27FC236}">
                <a16:creationId xmlns:a16="http://schemas.microsoft.com/office/drawing/2014/main" id="{A71CC957-E2FE-40F3-A704-DB68EC7FCEEC}"/>
              </a:ext>
            </a:extLst>
          </p:cNvPr>
          <p:cNvSpPr/>
          <p:nvPr/>
        </p:nvSpPr>
        <p:spPr bwMode="auto">
          <a:xfrm flipH="1">
            <a:off x="7724900" y="1045731"/>
            <a:ext cx="77224" cy="77224"/>
          </a:xfrm>
          <a:prstGeom prst="ellipse">
            <a:avLst/>
          </a:prstGeom>
          <a:solidFill>
            <a:schemeClr val="accent6"/>
          </a:solidFill>
          <a:ln>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6" rIns="0" bIns="46616" numCol="1" rtlCol="0" anchor="ctr" anchorCtr="0" compatLnSpc="1">
            <a:prstTxWarp prst="textNoShape">
              <a:avLst/>
            </a:prstTxWarp>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 name="Group 5">
            <a:extLst>
              <a:ext uri="{FF2B5EF4-FFF2-40B4-BE49-F238E27FC236}">
                <a16:creationId xmlns:a16="http://schemas.microsoft.com/office/drawing/2014/main" id="{FDDEE184-928F-4D64-A462-3DEC9F2321AE}"/>
              </a:ext>
            </a:extLst>
          </p:cNvPr>
          <p:cNvGrpSpPr/>
          <p:nvPr/>
        </p:nvGrpSpPr>
        <p:grpSpPr>
          <a:xfrm>
            <a:off x="7321527" y="2246792"/>
            <a:ext cx="589823" cy="563297"/>
            <a:chOff x="7321527" y="2246792"/>
            <a:chExt cx="589823" cy="563297"/>
          </a:xfrm>
        </p:grpSpPr>
        <p:grpSp>
          <p:nvGrpSpPr>
            <p:cNvPr id="5" name="Group 4">
              <a:extLst>
                <a:ext uri="{FF2B5EF4-FFF2-40B4-BE49-F238E27FC236}">
                  <a16:creationId xmlns:a16="http://schemas.microsoft.com/office/drawing/2014/main" id="{7A2C1C25-999E-46A0-8C14-E69B4D8A7AD8}"/>
                </a:ext>
              </a:extLst>
            </p:cNvPr>
            <p:cNvGrpSpPr/>
            <p:nvPr/>
          </p:nvGrpSpPr>
          <p:grpSpPr>
            <a:xfrm>
              <a:off x="7321527" y="2246792"/>
              <a:ext cx="589823" cy="349081"/>
              <a:chOff x="7321527" y="2246792"/>
              <a:chExt cx="589823" cy="349081"/>
            </a:xfrm>
          </p:grpSpPr>
          <p:sp>
            <p:nvSpPr>
              <p:cNvPr id="59" name="Oval 19">
                <a:extLst>
                  <a:ext uri="{FF2B5EF4-FFF2-40B4-BE49-F238E27FC236}">
                    <a16:creationId xmlns:a16="http://schemas.microsoft.com/office/drawing/2014/main" id="{B85F9763-9A17-44E7-805F-AE76B878C5A7}"/>
                  </a:ext>
                </a:extLst>
              </p:cNvPr>
              <p:cNvSpPr>
                <a:spLocks noChangeArrowheads="1"/>
              </p:cNvSpPr>
              <p:nvPr/>
            </p:nvSpPr>
            <p:spPr bwMode="auto">
              <a:xfrm>
                <a:off x="7381713" y="2246792"/>
                <a:ext cx="355099" cy="349081"/>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0">
                <a:extLst>
                  <a:ext uri="{FF2B5EF4-FFF2-40B4-BE49-F238E27FC236}">
                    <a16:creationId xmlns:a16="http://schemas.microsoft.com/office/drawing/2014/main" id="{7EE74B97-0ED3-496A-89A6-C7668FC77C33}"/>
                  </a:ext>
                </a:extLst>
              </p:cNvPr>
              <p:cNvSpPr>
                <a:spLocks/>
              </p:cNvSpPr>
              <p:nvPr/>
            </p:nvSpPr>
            <p:spPr bwMode="auto">
              <a:xfrm>
                <a:off x="7321527" y="2463463"/>
                <a:ext cx="589823" cy="132410"/>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Oval 21">
                <a:extLst>
                  <a:ext uri="{FF2B5EF4-FFF2-40B4-BE49-F238E27FC236}">
                    <a16:creationId xmlns:a16="http://schemas.microsoft.com/office/drawing/2014/main" id="{B840F49E-4918-40ED-A721-8AB3EC1D95B0}"/>
                  </a:ext>
                </a:extLst>
              </p:cNvPr>
              <p:cNvSpPr>
                <a:spLocks noChangeArrowheads="1"/>
              </p:cNvSpPr>
              <p:nvPr/>
            </p:nvSpPr>
            <p:spPr bwMode="auto">
              <a:xfrm>
                <a:off x="7616437" y="2306978"/>
                <a:ext cx="234727" cy="22870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5E158487-FA39-4F2B-9935-C4A6228E1BAE}"/>
                </a:ext>
              </a:extLst>
            </p:cNvPr>
            <p:cNvGrpSpPr/>
            <p:nvPr/>
          </p:nvGrpSpPr>
          <p:grpSpPr>
            <a:xfrm>
              <a:off x="7460397" y="2337927"/>
              <a:ext cx="302517" cy="472162"/>
              <a:chOff x="7460397" y="2337927"/>
              <a:chExt cx="302517" cy="472162"/>
            </a:xfrm>
          </p:grpSpPr>
          <p:sp>
            <p:nvSpPr>
              <p:cNvPr id="148" name="Freeform 6">
                <a:extLst>
                  <a:ext uri="{FF2B5EF4-FFF2-40B4-BE49-F238E27FC236}">
                    <a16:creationId xmlns:a16="http://schemas.microsoft.com/office/drawing/2014/main" id="{7F1BCFCE-CE8B-403C-BA5C-8A779C54AE69}"/>
                  </a:ext>
                </a:extLst>
              </p:cNvPr>
              <p:cNvSpPr/>
              <p:nvPr/>
            </p:nvSpPr>
            <p:spPr bwMode="auto">
              <a:xfrm>
                <a:off x="7460397" y="2545476"/>
                <a:ext cx="302517" cy="264613"/>
              </a:xfrm>
              <a:custGeom>
                <a:avLst/>
                <a:gdLst>
                  <a:gd name="connsiteX0" fmla="*/ 222094 w 639597"/>
                  <a:gd name="connsiteY0" fmla="*/ 0 h 672508"/>
                  <a:gd name="connsiteX1" fmla="*/ 222094 w 639597"/>
                  <a:gd name="connsiteY1" fmla="*/ 113252 h 672508"/>
                  <a:gd name="connsiteX2" fmla="*/ 417503 w 639597"/>
                  <a:gd name="connsiteY2" fmla="*/ 113252 h 672508"/>
                  <a:gd name="connsiteX3" fmla="*/ 417503 w 639597"/>
                  <a:gd name="connsiteY3" fmla="*/ 0 h 672508"/>
                  <a:gd name="connsiteX4" fmla="*/ 444279 w 639597"/>
                  <a:gd name="connsiteY4" fmla="*/ 1767 h 672508"/>
                  <a:gd name="connsiteX5" fmla="*/ 639597 w 639597"/>
                  <a:gd name="connsiteY5" fmla="*/ 98067 h 672508"/>
                  <a:gd name="connsiteX6" fmla="*/ 639596 w 639597"/>
                  <a:gd name="connsiteY6" fmla="*/ 567995 h 672508"/>
                  <a:gd name="connsiteX7" fmla="*/ 319798 w 639597"/>
                  <a:gd name="connsiteY7" fmla="*/ 672508 h 672508"/>
                  <a:gd name="connsiteX8" fmla="*/ 0 w 639597"/>
                  <a:gd name="connsiteY8" fmla="*/ 567995 h 672508"/>
                  <a:gd name="connsiteX9" fmla="*/ 1 w 639597"/>
                  <a:gd name="connsiteY9" fmla="*/ 98070 h 672508"/>
                  <a:gd name="connsiteX10" fmla="*/ 0 w 639597"/>
                  <a:gd name="connsiteY10" fmla="*/ 98067 h 672508"/>
                  <a:gd name="connsiteX11" fmla="*/ 195318 w 639597"/>
                  <a:gd name="connsiteY11" fmla="*/ 1767 h 672508"/>
                  <a:gd name="connsiteX12" fmla="*/ 222094 w 639597"/>
                  <a:gd name="connsiteY12" fmla="*/ 0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11" fmla="*/ 222094 w 639597"/>
                  <a:gd name="connsiteY11" fmla="*/ 0 h 672508"/>
                  <a:gd name="connsiteX12" fmla="*/ 313534 w 639597"/>
                  <a:gd name="connsiteY12" fmla="*/ 204692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11" fmla="*/ 222094 w 639597"/>
                  <a:gd name="connsiteY11" fmla="*/ 0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10" fmla="*/ 195318 w 639597"/>
                  <a:gd name="connsiteY10" fmla="*/ 1767 h 672508"/>
                  <a:gd name="connsiteX0" fmla="*/ 222094 w 639597"/>
                  <a:gd name="connsiteY0" fmla="*/ 113252 h 672508"/>
                  <a:gd name="connsiteX1" fmla="*/ 417503 w 639597"/>
                  <a:gd name="connsiteY1" fmla="*/ 113252 h 672508"/>
                  <a:gd name="connsiteX2" fmla="*/ 417503 w 639597"/>
                  <a:gd name="connsiteY2" fmla="*/ 0 h 672508"/>
                  <a:gd name="connsiteX3" fmla="*/ 444279 w 639597"/>
                  <a:gd name="connsiteY3" fmla="*/ 1767 h 672508"/>
                  <a:gd name="connsiteX4" fmla="*/ 639597 w 639597"/>
                  <a:gd name="connsiteY4" fmla="*/ 98067 h 672508"/>
                  <a:gd name="connsiteX5" fmla="*/ 639596 w 639597"/>
                  <a:gd name="connsiteY5" fmla="*/ 567995 h 672508"/>
                  <a:gd name="connsiteX6" fmla="*/ 319798 w 639597"/>
                  <a:gd name="connsiteY6" fmla="*/ 672508 h 672508"/>
                  <a:gd name="connsiteX7" fmla="*/ 0 w 639597"/>
                  <a:gd name="connsiteY7" fmla="*/ 567995 h 672508"/>
                  <a:gd name="connsiteX8" fmla="*/ 1 w 639597"/>
                  <a:gd name="connsiteY8" fmla="*/ 98070 h 672508"/>
                  <a:gd name="connsiteX9" fmla="*/ 0 w 639597"/>
                  <a:gd name="connsiteY9" fmla="*/ 98067 h 672508"/>
                  <a:gd name="connsiteX0" fmla="*/ 417503 w 639597"/>
                  <a:gd name="connsiteY0" fmla="*/ 113252 h 672508"/>
                  <a:gd name="connsiteX1" fmla="*/ 417503 w 639597"/>
                  <a:gd name="connsiteY1" fmla="*/ 0 h 672508"/>
                  <a:gd name="connsiteX2" fmla="*/ 444279 w 639597"/>
                  <a:gd name="connsiteY2" fmla="*/ 1767 h 672508"/>
                  <a:gd name="connsiteX3" fmla="*/ 639597 w 639597"/>
                  <a:gd name="connsiteY3" fmla="*/ 98067 h 672508"/>
                  <a:gd name="connsiteX4" fmla="*/ 639596 w 639597"/>
                  <a:gd name="connsiteY4" fmla="*/ 567995 h 672508"/>
                  <a:gd name="connsiteX5" fmla="*/ 319798 w 639597"/>
                  <a:gd name="connsiteY5" fmla="*/ 672508 h 672508"/>
                  <a:gd name="connsiteX6" fmla="*/ 0 w 639597"/>
                  <a:gd name="connsiteY6" fmla="*/ 567995 h 672508"/>
                  <a:gd name="connsiteX7" fmla="*/ 1 w 639597"/>
                  <a:gd name="connsiteY7" fmla="*/ 98070 h 672508"/>
                  <a:gd name="connsiteX8" fmla="*/ 0 w 639597"/>
                  <a:gd name="connsiteY8" fmla="*/ 98067 h 672508"/>
                  <a:gd name="connsiteX0" fmla="*/ 417503 w 639597"/>
                  <a:gd name="connsiteY0" fmla="*/ 0 h 672508"/>
                  <a:gd name="connsiteX1" fmla="*/ 444279 w 639597"/>
                  <a:gd name="connsiteY1" fmla="*/ 1767 h 672508"/>
                  <a:gd name="connsiteX2" fmla="*/ 639597 w 639597"/>
                  <a:gd name="connsiteY2" fmla="*/ 98067 h 672508"/>
                  <a:gd name="connsiteX3" fmla="*/ 639596 w 639597"/>
                  <a:gd name="connsiteY3" fmla="*/ 567995 h 672508"/>
                  <a:gd name="connsiteX4" fmla="*/ 319798 w 639597"/>
                  <a:gd name="connsiteY4" fmla="*/ 672508 h 672508"/>
                  <a:gd name="connsiteX5" fmla="*/ 0 w 639597"/>
                  <a:gd name="connsiteY5" fmla="*/ 567995 h 672508"/>
                  <a:gd name="connsiteX6" fmla="*/ 1 w 639597"/>
                  <a:gd name="connsiteY6" fmla="*/ 98070 h 672508"/>
                  <a:gd name="connsiteX7" fmla="*/ 0 w 639597"/>
                  <a:gd name="connsiteY7" fmla="*/ 98067 h 672508"/>
                  <a:gd name="connsiteX0" fmla="*/ 444279 w 639597"/>
                  <a:gd name="connsiteY0" fmla="*/ 0 h 670741"/>
                  <a:gd name="connsiteX1" fmla="*/ 639597 w 639597"/>
                  <a:gd name="connsiteY1" fmla="*/ 96300 h 670741"/>
                  <a:gd name="connsiteX2" fmla="*/ 639596 w 639597"/>
                  <a:gd name="connsiteY2" fmla="*/ 566228 h 670741"/>
                  <a:gd name="connsiteX3" fmla="*/ 319798 w 639597"/>
                  <a:gd name="connsiteY3" fmla="*/ 670741 h 670741"/>
                  <a:gd name="connsiteX4" fmla="*/ 0 w 639597"/>
                  <a:gd name="connsiteY4" fmla="*/ 566228 h 670741"/>
                  <a:gd name="connsiteX5" fmla="*/ 1 w 639597"/>
                  <a:gd name="connsiteY5" fmla="*/ 96303 h 670741"/>
                  <a:gd name="connsiteX6" fmla="*/ 0 w 639597"/>
                  <a:gd name="connsiteY6" fmla="*/ 96300 h 670741"/>
                  <a:gd name="connsiteX0" fmla="*/ 639597 w 639597"/>
                  <a:gd name="connsiteY0" fmla="*/ 0 h 574441"/>
                  <a:gd name="connsiteX1" fmla="*/ 639596 w 639597"/>
                  <a:gd name="connsiteY1" fmla="*/ 469928 h 574441"/>
                  <a:gd name="connsiteX2" fmla="*/ 319798 w 639597"/>
                  <a:gd name="connsiteY2" fmla="*/ 574441 h 574441"/>
                  <a:gd name="connsiteX3" fmla="*/ 0 w 639597"/>
                  <a:gd name="connsiteY3" fmla="*/ 469928 h 574441"/>
                  <a:gd name="connsiteX4" fmla="*/ 1 w 639597"/>
                  <a:gd name="connsiteY4" fmla="*/ 3 h 574441"/>
                  <a:gd name="connsiteX5" fmla="*/ 0 w 639597"/>
                  <a:gd name="connsiteY5" fmla="*/ 0 h 57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9597" h="574441">
                    <a:moveTo>
                      <a:pt x="639597" y="0"/>
                    </a:moveTo>
                    <a:cubicBezTo>
                      <a:pt x="639597" y="156643"/>
                      <a:pt x="639596" y="313285"/>
                      <a:pt x="639596" y="469928"/>
                    </a:cubicBezTo>
                    <a:cubicBezTo>
                      <a:pt x="639596" y="527649"/>
                      <a:pt x="496418" y="574441"/>
                      <a:pt x="319798" y="574441"/>
                    </a:cubicBezTo>
                    <a:cubicBezTo>
                      <a:pt x="143178" y="574441"/>
                      <a:pt x="0" y="527649"/>
                      <a:pt x="0" y="469928"/>
                    </a:cubicBezTo>
                    <a:cubicBezTo>
                      <a:pt x="0" y="313286"/>
                      <a:pt x="1" y="156645"/>
                      <a:pt x="1" y="3"/>
                    </a:cubicBezTo>
                    <a:cubicBezTo>
                      <a:pt x="1" y="2"/>
                      <a:pt x="0" y="1"/>
                      <a:pt x="0" y="0"/>
                    </a:cubicBezTo>
                  </a:path>
                </a:pathLst>
              </a:cu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43" rIns="0" bIns="146243"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38" name="Freeform: Shape 37">
                <a:extLst>
                  <a:ext uri="{FF2B5EF4-FFF2-40B4-BE49-F238E27FC236}">
                    <a16:creationId xmlns:a16="http://schemas.microsoft.com/office/drawing/2014/main" id="{57B62E13-8132-49FF-8303-042B314F4501}"/>
                  </a:ext>
                </a:extLst>
              </p:cNvPr>
              <p:cNvSpPr/>
              <p:nvPr/>
            </p:nvSpPr>
            <p:spPr bwMode="auto">
              <a:xfrm>
                <a:off x="7460398" y="2337927"/>
                <a:ext cx="302516" cy="255491"/>
              </a:xfrm>
              <a:custGeom>
                <a:avLst/>
                <a:gdLst>
                  <a:gd name="connsiteX0" fmla="*/ 151256 w 302516"/>
                  <a:gd name="connsiteY0" fmla="*/ 0 h 255491"/>
                  <a:gd name="connsiteX1" fmla="*/ 211667 w 302516"/>
                  <a:gd name="connsiteY1" fmla="*/ 75203 h 255491"/>
                  <a:gd name="connsiteX2" fmla="*/ 181462 w 302516"/>
                  <a:gd name="connsiteY2" fmla="*/ 75203 h 255491"/>
                  <a:gd name="connsiteX3" fmla="*/ 181462 w 302516"/>
                  <a:gd name="connsiteY3" fmla="*/ 160638 h 255491"/>
                  <a:gd name="connsiteX4" fmla="*/ 210135 w 302516"/>
                  <a:gd name="connsiteY4" fmla="*/ 162490 h 255491"/>
                  <a:gd name="connsiteX5" fmla="*/ 302516 w 302516"/>
                  <a:gd name="connsiteY5" fmla="*/ 207089 h 255491"/>
                  <a:gd name="connsiteX6" fmla="*/ 151258 w 302516"/>
                  <a:gd name="connsiteY6" fmla="*/ 255491 h 255491"/>
                  <a:gd name="connsiteX7" fmla="*/ 0 w 302516"/>
                  <a:gd name="connsiteY7" fmla="*/ 207089 h 255491"/>
                  <a:gd name="connsiteX8" fmla="*/ 92382 w 302516"/>
                  <a:gd name="connsiteY8" fmla="*/ 162490 h 255491"/>
                  <a:gd name="connsiteX9" fmla="*/ 121051 w 302516"/>
                  <a:gd name="connsiteY9" fmla="*/ 160638 h 255491"/>
                  <a:gd name="connsiteX10" fmla="*/ 121051 w 302516"/>
                  <a:gd name="connsiteY10" fmla="*/ 75203 h 255491"/>
                  <a:gd name="connsiteX11" fmla="*/ 90845 w 302516"/>
                  <a:gd name="connsiteY11" fmla="*/ 75203 h 25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2516" h="255491">
                    <a:moveTo>
                      <a:pt x="151256" y="0"/>
                    </a:moveTo>
                    <a:lnTo>
                      <a:pt x="211667" y="75203"/>
                    </a:lnTo>
                    <a:lnTo>
                      <a:pt x="181462" y="75203"/>
                    </a:lnTo>
                    <a:lnTo>
                      <a:pt x="181462" y="160638"/>
                    </a:lnTo>
                    <a:lnTo>
                      <a:pt x="210135" y="162490"/>
                    </a:lnTo>
                    <a:cubicBezTo>
                      <a:pt x="264424" y="169838"/>
                      <a:pt x="302516" y="187040"/>
                      <a:pt x="302516" y="207089"/>
                    </a:cubicBezTo>
                    <a:cubicBezTo>
                      <a:pt x="302516" y="233821"/>
                      <a:pt x="234796" y="255491"/>
                      <a:pt x="151258" y="255491"/>
                    </a:cubicBezTo>
                    <a:cubicBezTo>
                      <a:pt x="67720" y="255491"/>
                      <a:pt x="0" y="233821"/>
                      <a:pt x="0" y="207089"/>
                    </a:cubicBezTo>
                    <a:cubicBezTo>
                      <a:pt x="0" y="187040"/>
                      <a:pt x="38092" y="169838"/>
                      <a:pt x="92382" y="162490"/>
                    </a:cubicBezTo>
                    <a:lnTo>
                      <a:pt x="121051" y="160638"/>
                    </a:lnTo>
                    <a:lnTo>
                      <a:pt x="121051" y="75203"/>
                    </a:lnTo>
                    <a:lnTo>
                      <a:pt x="90845" y="75203"/>
                    </a:lnTo>
                    <a:close/>
                  </a:path>
                </a:pathLst>
              </a:custGeom>
              <a:solidFill>
                <a:schemeClr val="accent1"/>
              </a:solidFill>
              <a:ln w="12700" cap="rnd">
                <a:solidFill>
                  <a:schemeClr val="bg1"/>
                </a:solidFill>
                <a:miter lim="800000"/>
                <a:headEnd/>
                <a:tailEnd/>
              </a:ln>
              <a:effectLst/>
            </p:spPr>
            <p:txBody>
              <a:bodyPr wrap="square" rtlCol="0" anchor="ctr">
                <a:noAutofit/>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sp>
        <p:nvSpPr>
          <p:cNvPr id="29" name="Rectangle 28">
            <a:extLst>
              <a:ext uri="{FF2B5EF4-FFF2-40B4-BE49-F238E27FC236}">
                <a16:creationId xmlns:a16="http://schemas.microsoft.com/office/drawing/2014/main" id="{7FF9806F-1ADC-4754-8C8C-442FBBEA0348}"/>
              </a:ext>
            </a:extLst>
          </p:cNvPr>
          <p:cNvSpPr/>
          <p:nvPr/>
        </p:nvSpPr>
        <p:spPr>
          <a:xfrm>
            <a:off x="7055337" y="5424188"/>
            <a:ext cx="1810287" cy="523220"/>
          </a:xfrm>
          <a:prstGeom prst="rect">
            <a:avLst/>
          </a:prstGeom>
        </p:spPr>
        <p:txBody>
          <a:bodyPr wrap="square">
            <a:spAutoFit/>
          </a:bodyPr>
          <a:lstStyle/>
          <a:p>
            <a:pPr marL="0" marR="0" lvl="0" indent="0" algn="l" defTabSz="913874" rtl="0" eaLnBrk="1" fontAlgn="auto" latinLnBrk="0" hangingPunct="1">
              <a:lnSpc>
                <a:spcPct val="100000"/>
              </a:lnSpc>
              <a:spcBef>
                <a:spcPts val="1400"/>
              </a:spcBef>
              <a:spcAft>
                <a:spcPts val="0"/>
              </a:spcAft>
              <a:buClrTx/>
              <a:buSzTx/>
              <a:buFontTx/>
              <a:buNone/>
              <a:tabLst/>
              <a:defRPr/>
            </a:pPr>
            <a:r>
              <a:rPr kumimoji="0" lang="en-US" sz="1400" b="1" i="0" u="none" strike="noStrike" kern="1200" cap="none" spc="0" normalizeH="0" baseline="0" noProof="0">
                <a:ln>
                  <a:noFill/>
                </a:ln>
                <a:effectLst/>
                <a:uLnTx/>
                <a:uFillTx/>
                <a:latin typeface="Segoe UI Semibold" charset="0"/>
                <a:ea typeface="Segoe UI Semibold" charset="0"/>
                <a:cs typeface="Segoe UI Semibold" charset="0"/>
              </a:rPr>
              <a:t>On-premises workloads</a:t>
            </a:r>
            <a:endParaRPr kumimoji="0" lang="en-US" sz="1100" b="0" i="0" u="none" strike="noStrike" kern="1200" cap="none" spc="0" normalizeH="0" baseline="0" noProof="0">
              <a:ln>
                <a:noFill/>
              </a:ln>
              <a:effectLst/>
              <a:uLnTx/>
              <a:uFillTx/>
              <a:latin typeface="Segoe UI Semilight" charset="0"/>
              <a:ea typeface="Segoe UI Semilight" charset="0"/>
              <a:cs typeface="Segoe UI Semilight" charset="0"/>
            </a:endParaRPr>
          </a:p>
        </p:txBody>
      </p:sp>
      <p:sp>
        <p:nvSpPr>
          <p:cNvPr id="30" name="Rectangle 29">
            <a:extLst>
              <a:ext uri="{FF2B5EF4-FFF2-40B4-BE49-F238E27FC236}">
                <a16:creationId xmlns:a16="http://schemas.microsoft.com/office/drawing/2014/main" id="{0C7EB5C8-0832-4938-9DD3-FB001556A686}"/>
              </a:ext>
            </a:extLst>
          </p:cNvPr>
          <p:cNvSpPr/>
          <p:nvPr/>
        </p:nvSpPr>
        <p:spPr>
          <a:xfrm>
            <a:off x="7931793" y="2753129"/>
            <a:ext cx="1810287" cy="523220"/>
          </a:xfrm>
          <a:prstGeom prst="rect">
            <a:avLst/>
          </a:prstGeom>
        </p:spPr>
        <p:txBody>
          <a:bodyPr wrap="square">
            <a:spAutoFit/>
          </a:bodyPr>
          <a:lstStyle/>
          <a:p>
            <a:pPr marL="0" marR="0" lvl="0" indent="0" algn="l" defTabSz="913874" rtl="0" eaLnBrk="1" fontAlgn="auto" latinLnBrk="0" hangingPunct="1">
              <a:lnSpc>
                <a:spcPct val="100000"/>
              </a:lnSpc>
              <a:spcBef>
                <a:spcPts val="1400"/>
              </a:spcBef>
              <a:spcAft>
                <a:spcPts val="0"/>
              </a:spcAft>
              <a:buClrTx/>
              <a:buSzTx/>
              <a:buFontTx/>
              <a:buNone/>
              <a:tabLst/>
              <a:defRPr/>
            </a:pPr>
            <a:r>
              <a:rPr kumimoji="0" lang="en-US" sz="1400" b="1" i="0" u="none" strike="noStrike" kern="1200" cap="none" spc="0" normalizeH="0" baseline="0" noProof="0">
                <a:ln>
                  <a:noFill/>
                </a:ln>
                <a:effectLst/>
                <a:uLnTx/>
                <a:uFillTx/>
                <a:latin typeface="Segoe UI Semibold" charset="0"/>
                <a:ea typeface="Segoe UI Semibold" charset="0"/>
                <a:cs typeface="Segoe UI Semibold" charset="0"/>
              </a:rPr>
              <a:t>Azure Database Migration Service </a:t>
            </a:r>
            <a:endParaRPr kumimoji="0" lang="en-US" sz="1100" b="0" i="0" u="none" strike="noStrike" kern="1200" cap="none" spc="0" normalizeH="0" baseline="0" noProof="0">
              <a:ln>
                <a:noFill/>
              </a:ln>
              <a:effectLst/>
              <a:uLnTx/>
              <a:uFillTx/>
              <a:latin typeface="Segoe UI Semilight" charset="0"/>
              <a:ea typeface="Segoe UI Semilight" charset="0"/>
              <a:cs typeface="Segoe UI Semilight" charset="0"/>
            </a:endParaRPr>
          </a:p>
        </p:txBody>
      </p:sp>
      <p:grpSp>
        <p:nvGrpSpPr>
          <p:cNvPr id="28" name="Group 27">
            <a:extLst>
              <a:ext uri="{FF2B5EF4-FFF2-40B4-BE49-F238E27FC236}">
                <a16:creationId xmlns:a16="http://schemas.microsoft.com/office/drawing/2014/main" id="{C5067D6B-8B26-4367-8AB0-DA65BF2D5810}"/>
              </a:ext>
            </a:extLst>
          </p:cNvPr>
          <p:cNvGrpSpPr/>
          <p:nvPr/>
        </p:nvGrpSpPr>
        <p:grpSpPr>
          <a:xfrm>
            <a:off x="6426526" y="5748235"/>
            <a:ext cx="716233" cy="556429"/>
            <a:chOff x="4629192" y="2336515"/>
            <a:chExt cx="716233" cy="556429"/>
          </a:xfrm>
        </p:grpSpPr>
        <p:sp>
          <p:nvSpPr>
            <p:cNvPr id="31" name="Rectangle 30">
              <a:extLst>
                <a:ext uri="{FF2B5EF4-FFF2-40B4-BE49-F238E27FC236}">
                  <a16:creationId xmlns:a16="http://schemas.microsoft.com/office/drawing/2014/main" id="{B784FB43-8425-4B41-9A1B-5D127C43730E}"/>
                </a:ext>
              </a:extLst>
            </p:cNvPr>
            <p:cNvSpPr/>
            <p:nvPr/>
          </p:nvSpPr>
          <p:spPr>
            <a:xfrm>
              <a:off x="4629192" y="2336515"/>
              <a:ext cx="278414" cy="55642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2" name="Rectangle 31">
              <a:extLst>
                <a:ext uri="{FF2B5EF4-FFF2-40B4-BE49-F238E27FC236}">
                  <a16:creationId xmlns:a16="http://schemas.microsoft.com/office/drawing/2014/main" id="{54FB7A9A-155A-479B-B075-4B14F49E9F0B}"/>
                </a:ext>
              </a:extLst>
            </p:cNvPr>
            <p:cNvSpPr/>
            <p:nvPr/>
          </p:nvSpPr>
          <p:spPr>
            <a:xfrm>
              <a:off x="4938421" y="2455083"/>
              <a:ext cx="254220" cy="437861"/>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D497FD5C-2028-463A-9219-49BF81CCB6A1}"/>
                </a:ext>
              </a:extLst>
            </p:cNvPr>
            <p:cNvSpPr/>
            <p:nvPr/>
          </p:nvSpPr>
          <p:spPr>
            <a:xfrm>
              <a:off x="5223456" y="2639024"/>
              <a:ext cx="121969" cy="25392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A07FA8F2-15F8-462F-A9CE-A1C68A9F9172}"/>
                </a:ext>
              </a:extLst>
            </p:cNvPr>
            <p:cNvSpPr/>
            <p:nvPr/>
          </p:nvSpPr>
          <p:spPr>
            <a:xfrm>
              <a:off x="4733709" y="2770148"/>
              <a:ext cx="69380" cy="122796"/>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5" name="Rectangle 34">
              <a:extLst>
                <a:ext uri="{FF2B5EF4-FFF2-40B4-BE49-F238E27FC236}">
                  <a16:creationId xmlns:a16="http://schemas.microsoft.com/office/drawing/2014/main" id="{54E66AFF-50E0-431D-A9E1-157818BFEBFE}"/>
                </a:ext>
              </a:extLst>
            </p:cNvPr>
            <p:cNvSpPr/>
            <p:nvPr/>
          </p:nvSpPr>
          <p:spPr>
            <a:xfrm>
              <a:off x="5030398" y="2770148"/>
              <a:ext cx="69380" cy="122796"/>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6" name="Rectangle 35">
              <a:extLst>
                <a:ext uri="{FF2B5EF4-FFF2-40B4-BE49-F238E27FC236}">
                  <a16:creationId xmlns:a16="http://schemas.microsoft.com/office/drawing/2014/main" id="{523FC9BA-81E0-4C5A-87C1-EAAA918C1ED5}"/>
                </a:ext>
              </a:extLst>
            </p:cNvPr>
            <p:cNvSpPr/>
            <p:nvPr/>
          </p:nvSpPr>
          <p:spPr>
            <a:xfrm>
              <a:off x="5258775" y="2799041"/>
              <a:ext cx="45719" cy="93903"/>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ECB68D1E-F75D-4E6B-9207-78F230E7FF6B}"/>
              </a:ext>
            </a:extLst>
          </p:cNvPr>
          <p:cNvGrpSpPr/>
          <p:nvPr/>
        </p:nvGrpSpPr>
        <p:grpSpPr>
          <a:xfrm>
            <a:off x="10387714" y="783268"/>
            <a:ext cx="469493" cy="602150"/>
            <a:chOff x="5493507" y="4995584"/>
            <a:chExt cx="788077" cy="1010750"/>
          </a:xfrm>
        </p:grpSpPr>
        <p:sp>
          <p:nvSpPr>
            <p:cNvPr id="25" name="Freeform 182">
              <a:extLst>
                <a:ext uri="{FF2B5EF4-FFF2-40B4-BE49-F238E27FC236}">
                  <a16:creationId xmlns:a16="http://schemas.microsoft.com/office/drawing/2014/main" id="{54B86E2B-9DAB-4E60-A729-6E77F1447A8A}"/>
                </a:ext>
              </a:extLst>
            </p:cNvPr>
            <p:cNvSpPr/>
            <p:nvPr/>
          </p:nvSpPr>
          <p:spPr bwMode="auto">
            <a:xfrm>
              <a:off x="5493507" y="4995584"/>
              <a:ext cx="788077" cy="1010750"/>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0CBA8801-5387-4E1D-BB96-73F2BD8AE63D}"/>
                </a:ext>
              </a:extLst>
            </p:cNvPr>
            <p:cNvGrpSpPr/>
            <p:nvPr/>
          </p:nvGrpSpPr>
          <p:grpSpPr>
            <a:xfrm>
              <a:off x="5663224" y="5340695"/>
              <a:ext cx="457814" cy="474280"/>
              <a:chOff x="10970759" y="2371811"/>
              <a:chExt cx="661987" cy="685800"/>
            </a:xfrm>
          </p:grpSpPr>
          <p:sp>
            <p:nvSpPr>
              <p:cNvPr id="27" name="Freeform 235">
                <a:extLst>
                  <a:ext uri="{FF2B5EF4-FFF2-40B4-BE49-F238E27FC236}">
                    <a16:creationId xmlns:a16="http://schemas.microsoft.com/office/drawing/2014/main" id="{DFFC6E4A-9E8E-4164-8E55-96BF61565608}"/>
                  </a:ext>
                </a:extLst>
              </p:cNvPr>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236">
                <a:extLst>
                  <a:ext uri="{FF2B5EF4-FFF2-40B4-BE49-F238E27FC236}">
                    <a16:creationId xmlns:a16="http://schemas.microsoft.com/office/drawing/2014/main" id="{D5D953D5-6E16-447E-A09A-8623F5C41EC2}"/>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solidFill>
                <a:schemeClr val="bg2"/>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grpSp>
        <p:nvGrpSpPr>
          <p:cNvPr id="40" name="Group 39">
            <a:extLst>
              <a:ext uri="{FF2B5EF4-FFF2-40B4-BE49-F238E27FC236}">
                <a16:creationId xmlns:a16="http://schemas.microsoft.com/office/drawing/2014/main" id="{AC3297C3-E80D-49DD-A036-A8A727B8C53E}"/>
              </a:ext>
            </a:extLst>
          </p:cNvPr>
          <p:cNvGrpSpPr/>
          <p:nvPr/>
        </p:nvGrpSpPr>
        <p:grpSpPr>
          <a:xfrm>
            <a:off x="10917393" y="1154422"/>
            <a:ext cx="589823" cy="349081"/>
            <a:chOff x="944563" y="1663701"/>
            <a:chExt cx="155575" cy="92075"/>
          </a:xfrm>
          <a:solidFill>
            <a:schemeClr val="accent1"/>
          </a:solidFill>
        </p:grpSpPr>
        <p:sp>
          <p:nvSpPr>
            <p:cNvPr id="41" name="Oval 19">
              <a:extLst>
                <a:ext uri="{FF2B5EF4-FFF2-40B4-BE49-F238E27FC236}">
                  <a16:creationId xmlns:a16="http://schemas.microsoft.com/office/drawing/2014/main" id="{9B8F1414-F74A-4521-B373-5D962A82B338}"/>
                </a:ext>
              </a:extLst>
            </p:cNvPr>
            <p:cNvSpPr>
              <a:spLocks noChangeArrowheads="1"/>
            </p:cNvSpPr>
            <p:nvPr/>
          </p:nvSpPr>
          <p:spPr bwMode="auto">
            <a:xfrm>
              <a:off x="960438" y="1663701"/>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0">
              <a:extLst>
                <a:ext uri="{FF2B5EF4-FFF2-40B4-BE49-F238E27FC236}">
                  <a16:creationId xmlns:a16="http://schemas.microsoft.com/office/drawing/2014/main" id="{12F41E3E-DD39-4A18-A27F-5E96748761C9}"/>
                </a:ext>
              </a:extLst>
            </p:cNvPr>
            <p:cNvSpPr>
              <a:spLocks/>
            </p:cNvSpPr>
            <p:nvPr/>
          </p:nvSpPr>
          <p:spPr bwMode="auto">
            <a:xfrm>
              <a:off x="944563" y="1720851"/>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Oval 21">
              <a:extLst>
                <a:ext uri="{FF2B5EF4-FFF2-40B4-BE49-F238E27FC236}">
                  <a16:creationId xmlns:a16="http://schemas.microsoft.com/office/drawing/2014/main" id="{7A3020D0-AA8D-4A43-B767-CDE857226B4E}"/>
                </a:ext>
              </a:extLst>
            </p:cNvPr>
            <p:cNvSpPr>
              <a:spLocks noChangeArrowheads="1"/>
            </p:cNvSpPr>
            <p:nvPr/>
          </p:nvSpPr>
          <p:spPr bwMode="auto">
            <a:xfrm>
              <a:off x="1022350" y="1679576"/>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9866968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B351F-4891-43DB-97D1-D023C8A895B5}"/>
              </a:ext>
            </a:extLst>
          </p:cNvPr>
          <p:cNvSpPr>
            <a:spLocks noGrp="1"/>
          </p:cNvSpPr>
          <p:nvPr>
            <p:ph type="title"/>
          </p:nvPr>
        </p:nvSpPr>
        <p:spPr/>
        <p:txBody>
          <a:bodyPr/>
          <a:lstStyle/>
          <a:p>
            <a:r>
              <a:rPr lang="en-US" dirty="0"/>
              <a:t>Oracle to PostgreSQL | </a:t>
            </a:r>
            <a:r>
              <a:rPr lang="en-US" dirty="0">
                <a:solidFill>
                  <a:schemeClr val="bg1">
                    <a:lumMod val="50000"/>
                  </a:schemeClr>
                </a:solidFill>
              </a:rPr>
              <a:t>Cost of Ownership</a:t>
            </a:r>
          </a:p>
        </p:txBody>
      </p:sp>
      <p:graphicFrame>
        <p:nvGraphicFramePr>
          <p:cNvPr id="4" name="Table 3">
            <a:extLst>
              <a:ext uri="{FF2B5EF4-FFF2-40B4-BE49-F238E27FC236}">
                <a16:creationId xmlns:a16="http://schemas.microsoft.com/office/drawing/2014/main" id="{733F067A-1441-4D74-B7AC-1647785E0A14}"/>
              </a:ext>
            </a:extLst>
          </p:cNvPr>
          <p:cNvGraphicFramePr>
            <a:graphicFrameLocks noGrp="1"/>
          </p:cNvGraphicFramePr>
          <p:nvPr/>
        </p:nvGraphicFramePr>
        <p:xfrm>
          <a:off x="5212079" y="1384402"/>
          <a:ext cx="6725018" cy="5285908"/>
        </p:xfrm>
        <a:graphic>
          <a:graphicData uri="http://schemas.openxmlformats.org/drawingml/2006/table">
            <a:tbl>
              <a:tblPr firstRow="1" bandRow="1">
                <a:tableStyleId>{5940675A-B579-460E-94D1-54222C63F5DA}</a:tableStyleId>
              </a:tblPr>
              <a:tblGrid>
                <a:gridCol w="1236847">
                  <a:extLst>
                    <a:ext uri="{9D8B030D-6E8A-4147-A177-3AD203B41FA5}">
                      <a16:colId xmlns:a16="http://schemas.microsoft.com/office/drawing/2014/main" val="4213010736"/>
                    </a:ext>
                  </a:extLst>
                </a:gridCol>
                <a:gridCol w="1322122">
                  <a:extLst>
                    <a:ext uri="{9D8B030D-6E8A-4147-A177-3AD203B41FA5}">
                      <a16:colId xmlns:a16="http://schemas.microsoft.com/office/drawing/2014/main" val="1321512512"/>
                    </a:ext>
                  </a:extLst>
                </a:gridCol>
                <a:gridCol w="1476041">
                  <a:extLst>
                    <a:ext uri="{9D8B030D-6E8A-4147-A177-3AD203B41FA5}">
                      <a16:colId xmlns:a16="http://schemas.microsoft.com/office/drawing/2014/main" val="1120535467"/>
                    </a:ext>
                  </a:extLst>
                </a:gridCol>
                <a:gridCol w="1345004">
                  <a:extLst>
                    <a:ext uri="{9D8B030D-6E8A-4147-A177-3AD203B41FA5}">
                      <a16:colId xmlns:a16="http://schemas.microsoft.com/office/drawing/2014/main" val="577964019"/>
                    </a:ext>
                  </a:extLst>
                </a:gridCol>
                <a:gridCol w="1345004">
                  <a:extLst>
                    <a:ext uri="{9D8B030D-6E8A-4147-A177-3AD203B41FA5}">
                      <a16:colId xmlns:a16="http://schemas.microsoft.com/office/drawing/2014/main" val="2546198652"/>
                    </a:ext>
                  </a:extLst>
                </a:gridCol>
              </a:tblGrid>
              <a:tr h="711271">
                <a:tc>
                  <a:txBody>
                    <a:bodyPr/>
                    <a:lstStyle/>
                    <a:p>
                      <a:endParaRPr lang="en-US" sz="1000" dirty="0"/>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b="1" dirty="0">
                          <a:solidFill>
                            <a:schemeClr val="bg1"/>
                          </a:solidFill>
                        </a:rPr>
                        <a:t>Oracle</a:t>
                      </a:r>
                      <a:r>
                        <a:rPr lang="en-US" sz="1000" dirty="0">
                          <a:solidFill>
                            <a:schemeClr val="bg1"/>
                          </a:solidFill>
                        </a:rPr>
                        <a:t> Database Cloud Service Enterprise Edition</a:t>
                      </a: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860000"/>
                    </a:solidFill>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000" b="1" dirty="0">
                          <a:solidFill>
                            <a:schemeClr val="bg1"/>
                          </a:solidFill>
                        </a:rPr>
                        <a:t>Oracle</a:t>
                      </a:r>
                      <a:r>
                        <a:rPr lang="en-US" sz="1000" dirty="0">
                          <a:solidFill>
                            <a:schemeClr val="bg1"/>
                          </a:solidFill>
                        </a:rPr>
                        <a:t> Database Cloud Service Enterprise Edition High Performance</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860000"/>
                    </a:solidFill>
                  </a:tcPr>
                </a:tc>
                <a:tc>
                  <a:txBody>
                    <a:bodyPr/>
                    <a:lstStyle/>
                    <a:p>
                      <a:r>
                        <a:rPr lang="en-US" sz="1000" b="1" dirty="0">
                          <a:solidFill>
                            <a:schemeClr val="bg1"/>
                          </a:solidFill>
                        </a:rPr>
                        <a:t>Oracle</a:t>
                      </a:r>
                      <a:r>
                        <a:rPr lang="en-US" sz="1000" dirty="0">
                          <a:solidFill>
                            <a:schemeClr val="bg1"/>
                          </a:solidFill>
                        </a:rPr>
                        <a:t> Enterprise Edition</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860000"/>
                    </a:solidFill>
                  </a:tcPr>
                </a:tc>
                <a:tc>
                  <a:txBody>
                    <a:bodyPr/>
                    <a:lstStyle/>
                    <a:p>
                      <a:r>
                        <a:rPr lang="en-US" sz="1000" b="1" dirty="0">
                          <a:solidFill>
                            <a:schemeClr val="bg1"/>
                          </a:solidFill>
                        </a:rPr>
                        <a:t>Azure</a:t>
                      </a:r>
                      <a:r>
                        <a:rPr lang="en-US" sz="1000" dirty="0">
                          <a:solidFill>
                            <a:schemeClr val="bg1"/>
                          </a:solidFill>
                        </a:rPr>
                        <a:t> Database for PostgreSQL</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002060"/>
                    </a:solidFill>
                  </a:tcPr>
                </a:tc>
                <a:extLst>
                  <a:ext uri="{0D108BD9-81ED-4DB2-BD59-A6C34878D82A}">
                    <a16:rowId xmlns:a16="http://schemas.microsoft.com/office/drawing/2014/main" val="1422578375"/>
                  </a:ext>
                </a:extLst>
              </a:tr>
              <a:tr h="327777">
                <a:tc>
                  <a:txBody>
                    <a:bodyPr/>
                    <a:lstStyle/>
                    <a:p>
                      <a:r>
                        <a:rPr lang="en-US" sz="1000" dirty="0">
                          <a:solidFill>
                            <a:schemeClr val="bg1"/>
                          </a:solidFill>
                        </a:rPr>
                        <a:t>Database</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tx1">
                        <a:lumMod val="95000"/>
                        <a:lumOff val="5000"/>
                      </a:schemeClr>
                    </a:solidFill>
                  </a:tcPr>
                </a:tc>
                <a:tc>
                  <a:txBody>
                    <a:bodyPr/>
                    <a:lstStyle/>
                    <a:p>
                      <a:r>
                        <a:rPr lang="en-US" sz="1000" dirty="0"/>
                        <a:t>$9,599 / month</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r>
                        <a:rPr lang="en-US" sz="1000" dirty="0"/>
                        <a:t>$19,801 / month</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r>
                        <a:rPr lang="en-US" sz="1000" dirty="0"/>
                        <a:t>$47,500* / per CPU</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r>
                        <a:rPr lang="en-US" sz="1000" dirty="0"/>
                        <a:t>$2,046.34 / month</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348527839"/>
                  </a:ext>
                </a:extLst>
              </a:tr>
              <a:tr h="402023">
                <a:tc>
                  <a:txBody>
                    <a:bodyPr/>
                    <a:lstStyle/>
                    <a:p>
                      <a:r>
                        <a:rPr lang="en-US" sz="1000" dirty="0">
                          <a:solidFill>
                            <a:schemeClr val="bg1"/>
                          </a:solidFill>
                        </a:rPr>
                        <a:t>Virtual Private Database</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tx1">
                        <a:lumMod val="95000"/>
                        <a:lumOff val="5000"/>
                      </a:schemeClr>
                    </a:solidFill>
                  </a:tcPr>
                </a:tc>
                <a:tc>
                  <a:txBody>
                    <a:bodyPr/>
                    <a:lstStyle/>
                    <a:p>
                      <a:r>
                        <a:rPr lang="en-US" sz="1000" dirty="0"/>
                        <a:t>Included</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r>
                        <a:rPr lang="en-US" sz="1000" dirty="0"/>
                        <a:t>Included</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r>
                        <a:rPr lang="en-US" sz="1000" dirty="0"/>
                        <a:t>Included</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r>
                        <a:rPr lang="en-US" sz="1000" dirty="0"/>
                        <a:t>Row level security</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80369171"/>
                  </a:ext>
                </a:extLst>
              </a:tr>
              <a:tr h="327777">
                <a:tc>
                  <a:txBody>
                    <a:bodyPr/>
                    <a:lstStyle/>
                    <a:p>
                      <a:r>
                        <a:rPr lang="en-US" sz="1000" dirty="0">
                          <a:solidFill>
                            <a:schemeClr val="bg1"/>
                          </a:solidFill>
                        </a:rPr>
                        <a:t>Partitioning</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tx1">
                        <a:lumMod val="95000"/>
                        <a:lumOff val="5000"/>
                      </a:schemeClr>
                    </a:solidFill>
                  </a:tcPr>
                </a:tc>
                <a:tc>
                  <a:txBody>
                    <a:bodyPr/>
                    <a:lstStyle/>
                    <a:p>
                      <a:r>
                        <a:rPr lang="en-US" sz="1000" dirty="0"/>
                        <a:t>Not included</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r>
                        <a:rPr lang="en-US" sz="1000" dirty="0"/>
                        <a:t>Included</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r>
                        <a:rPr lang="en-US" sz="1000" dirty="0"/>
                        <a:t>$11,500* / per CPU</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r>
                        <a:rPr lang="en-US" sz="1000" dirty="0"/>
                        <a:t>Included</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108720806"/>
                  </a:ext>
                </a:extLst>
              </a:tr>
              <a:tr h="327777">
                <a:tc>
                  <a:txBody>
                    <a:bodyPr/>
                    <a:lstStyle/>
                    <a:p>
                      <a:r>
                        <a:rPr lang="en-US" sz="1000" dirty="0">
                          <a:solidFill>
                            <a:schemeClr val="bg1"/>
                          </a:solidFill>
                        </a:rPr>
                        <a:t>Data Guard</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tx1">
                        <a:lumMod val="95000"/>
                        <a:lumOff val="5000"/>
                      </a:schemeClr>
                    </a:solidFill>
                  </a:tcPr>
                </a:tc>
                <a:tc>
                  <a:txBody>
                    <a:bodyPr/>
                    <a:lstStyle/>
                    <a:p>
                      <a:r>
                        <a:rPr lang="en-US" sz="1000" dirty="0"/>
                        <a:t>Not included</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r>
                        <a:rPr lang="en-US" sz="1000" dirty="0"/>
                        <a:t>Not included</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000" dirty="0"/>
                        <a:t>$11,500* / per CPU</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r>
                        <a:rPr lang="en-US" sz="1000" dirty="0"/>
                        <a:t>Included</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2183934715"/>
                  </a:ext>
                </a:extLst>
              </a:tr>
              <a:tr h="327777">
                <a:tc>
                  <a:txBody>
                    <a:bodyPr/>
                    <a:lstStyle/>
                    <a:p>
                      <a:r>
                        <a:rPr lang="en-US" sz="1000" dirty="0">
                          <a:solidFill>
                            <a:schemeClr val="bg1"/>
                          </a:solidFill>
                        </a:rPr>
                        <a:t>Spatial</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tx1">
                        <a:lumMod val="95000"/>
                        <a:lumOff val="5000"/>
                      </a:schemeClr>
                    </a:solidFill>
                  </a:tcPr>
                </a:tc>
                <a:tc>
                  <a:txBody>
                    <a:bodyPr/>
                    <a:lstStyle/>
                    <a:p>
                      <a:r>
                        <a:rPr lang="en-US" sz="1000" dirty="0"/>
                        <a:t>Not included</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r>
                        <a:rPr lang="en-US" sz="1000" dirty="0"/>
                        <a:t>Included</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r>
                        <a:rPr lang="en-US" sz="1000" dirty="0"/>
                        <a:t>$17,500* / per CPU</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r>
                        <a:rPr lang="en-US" sz="1000" dirty="0"/>
                        <a:t>Included</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704190727"/>
                  </a:ext>
                </a:extLst>
              </a:tr>
              <a:tr h="248055">
                <a:tc>
                  <a:txBody>
                    <a:bodyPr/>
                    <a:lstStyle/>
                    <a:p>
                      <a:r>
                        <a:rPr lang="en-US" sz="1000" dirty="0">
                          <a:solidFill>
                            <a:schemeClr val="bg1"/>
                          </a:solidFill>
                        </a:rPr>
                        <a:t>Diagnostics</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tx1">
                        <a:lumMod val="95000"/>
                        <a:lumOff val="5000"/>
                      </a:schemeClr>
                    </a:solidFill>
                  </a:tcPr>
                </a:tc>
                <a:tc>
                  <a:txBody>
                    <a:bodyPr/>
                    <a:lstStyle/>
                    <a:p>
                      <a:r>
                        <a:rPr lang="en-US" sz="1000" dirty="0"/>
                        <a:t>Included</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r>
                        <a:rPr lang="en-US" sz="1000" dirty="0"/>
                        <a:t>Included</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r>
                        <a:rPr lang="en-US" sz="1000" dirty="0"/>
                        <a:t>$7,500* / per CPU</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r>
                        <a:rPr lang="en-US" sz="1000" dirty="0"/>
                        <a:t>Included</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552741147"/>
                  </a:ext>
                </a:extLst>
              </a:tr>
              <a:tr h="248055">
                <a:tc>
                  <a:txBody>
                    <a:bodyPr/>
                    <a:lstStyle/>
                    <a:p>
                      <a:r>
                        <a:rPr lang="en-US" sz="1000" dirty="0">
                          <a:solidFill>
                            <a:schemeClr val="bg1"/>
                          </a:solidFill>
                        </a:rPr>
                        <a:t>Tuning Pack</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tx1">
                        <a:lumMod val="95000"/>
                        <a:lumOff val="5000"/>
                      </a:schemeClr>
                    </a:solidFill>
                  </a:tcPr>
                </a:tc>
                <a:tc>
                  <a:txBody>
                    <a:bodyPr/>
                    <a:lstStyle/>
                    <a:p>
                      <a:r>
                        <a:rPr lang="en-US" sz="1000" dirty="0"/>
                        <a:t>Included</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r>
                        <a:rPr lang="en-US" sz="1000" dirty="0"/>
                        <a:t>Included</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r>
                        <a:rPr lang="en-US" sz="1000" dirty="0"/>
                        <a:t>$5,000* / per CPU</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r>
                        <a:rPr lang="en-US" sz="1000" dirty="0"/>
                        <a:t>Included</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204745827"/>
                  </a:ext>
                </a:extLst>
              </a:tr>
              <a:tr h="506778">
                <a:tc>
                  <a:txBody>
                    <a:bodyPr/>
                    <a:lstStyle/>
                    <a:p>
                      <a:r>
                        <a:rPr lang="en-US" sz="1000" dirty="0">
                          <a:solidFill>
                            <a:schemeClr val="bg1"/>
                          </a:solidFill>
                        </a:rPr>
                        <a:t>Lifecycle Management Pack</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tx1">
                        <a:lumMod val="95000"/>
                        <a:lumOff val="5000"/>
                      </a:schemeClr>
                    </a:solidFill>
                  </a:tcPr>
                </a:tc>
                <a:tc>
                  <a:txBody>
                    <a:bodyPr/>
                    <a:lstStyle/>
                    <a:p>
                      <a:r>
                        <a:rPr lang="en-US" sz="1000" dirty="0"/>
                        <a:t>Not included</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r>
                        <a:rPr lang="en-US" sz="1000" dirty="0"/>
                        <a:t>Included</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r>
                        <a:rPr lang="en-US" sz="1000" dirty="0"/>
                        <a:t>$12,000* / per CPU</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r>
                        <a:rPr lang="en-US" sz="1000" dirty="0"/>
                        <a:t>Included as part of OSS tool suite</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879465246"/>
                  </a:ext>
                </a:extLst>
              </a:tr>
              <a:tr h="248055">
                <a:tc>
                  <a:txBody>
                    <a:bodyPr/>
                    <a:lstStyle/>
                    <a:p>
                      <a:r>
                        <a:rPr lang="en-US" sz="1000" dirty="0">
                          <a:solidFill>
                            <a:schemeClr val="bg1"/>
                          </a:solidFill>
                        </a:rPr>
                        <a:t>Total Capex</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tx1">
                        <a:lumMod val="95000"/>
                        <a:lumOff val="5000"/>
                      </a:schemeClr>
                    </a:solidFill>
                  </a:tcPr>
                </a:tc>
                <a:tc>
                  <a:txBody>
                    <a:bodyPr/>
                    <a:lstStyle/>
                    <a:p>
                      <a:r>
                        <a:rPr lang="en-US" sz="1000" dirty="0"/>
                        <a:t>$0</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r>
                        <a:rPr lang="en-US" sz="1000" dirty="0"/>
                        <a:t>$0</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pPr algn="l" rtl="0" fontAlgn="ctr"/>
                      <a:r>
                        <a:rPr lang="en-US" sz="1000" u="none" strike="noStrike" dirty="0">
                          <a:effectLst/>
                        </a:rPr>
                        <a:t> $1,800,000* </a:t>
                      </a:r>
                      <a:endParaRPr lang="en-US" sz="1000" b="0" i="0" u="none" strike="noStrike" dirty="0">
                        <a:solidFill>
                          <a:srgbClr val="000000"/>
                        </a:solidFill>
                        <a:effectLst/>
                        <a:latin typeface="Segoe UI" panose="020B0502040204020203" pitchFamily="34" charset="0"/>
                      </a:endParaRPr>
                    </a:p>
                  </a:txBody>
                  <a:tcPr marL="9525" marR="9525" marT="9525" marB="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r>
                        <a:rPr lang="en-US" sz="1000" dirty="0"/>
                        <a:t>$0</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842976773"/>
                  </a:ext>
                </a:extLst>
              </a:tr>
              <a:tr h="697471">
                <a:tc>
                  <a:txBody>
                    <a:bodyPr/>
                    <a:lstStyle/>
                    <a:p>
                      <a:r>
                        <a:rPr lang="en-US" sz="1000" dirty="0">
                          <a:solidFill>
                            <a:schemeClr val="bg1"/>
                          </a:solidFill>
                        </a:rPr>
                        <a:t>Annual Support / Maintenance per Server (Opex)</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tx1">
                        <a:lumMod val="95000"/>
                        <a:lumOff val="5000"/>
                      </a:schemeClr>
                    </a:solidFill>
                  </a:tcPr>
                </a:tc>
                <a:tc>
                  <a:txBody>
                    <a:bodyPr/>
                    <a:lstStyle/>
                    <a:p>
                      <a:r>
                        <a:rPr lang="en-US" sz="1000" dirty="0"/>
                        <a:t>Included</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r>
                        <a:rPr lang="en-US" sz="1000" dirty="0"/>
                        <a:t>Included</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r>
                        <a:rPr lang="en-US" sz="1000" dirty="0"/>
                        <a:t>$396,000**</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tc>
                  <a:txBody>
                    <a:bodyPr/>
                    <a:lstStyle/>
                    <a:p>
                      <a:r>
                        <a:rPr lang="en-US" sz="1000" dirty="0"/>
                        <a:t>Included</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3988617967"/>
                  </a:ext>
                </a:extLst>
              </a:tr>
              <a:tr h="456546">
                <a:tc>
                  <a:txBody>
                    <a:bodyPr/>
                    <a:lstStyle/>
                    <a:p>
                      <a:r>
                        <a:rPr lang="en-US" sz="1000" dirty="0">
                          <a:solidFill>
                            <a:schemeClr val="bg1"/>
                          </a:solidFill>
                        </a:rPr>
                        <a:t>Total 3 Year Cost of Ownership</a:t>
                      </a:r>
                      <a:endParaRPr lang="en-US" sz="1000" b="1" dirty="0">
                        <a:solidFill>
                          <a:schemeClr val="bg1"/>
                        </a:solidFill>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tx1">
                        <a:lumMod val="95000"/>
                        <a:lumOff val="5000"/>
                      </a:schemeClr>
                    </a:solidFill>
                  </a:tcPr>
                </a:tc>
                <a:tc>
                  <a:txBody>
                    <a:bodyPr/>
                    <a:lstStyle/>
                    <a:p>
                      <a:r>
                        <a:rPr lang="en-US" sz="1000" b="1" dirty="0">
                          <a:solidFill>
                            <a:schemeClr val="bg1"/>
                          </a:solidFill>
                        </a:rPr>
                        <a:t>$345,564</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860000"/>
                    </a:solidFill>
                  </a:tcPr>
                </a:tc>
                <a:tc>
                  <a:txBody>
                    <a:bodyPr/>
                    <a:lstStyle/>
                    <a:p>
                      <a:r>
                        <a:rPr lang="en-US" sz="1000" b="1" dirty="0">
                          <a:solidFill>
                            <a:schemeClr val="bg1"/>
                          </a:solidFill>
                        </a:rPr>
                        <a:t>$712,836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860000"/>
                    </a:solidFill>
                  </a:tcPr>
                </a:tc>
                <a:tc>
                  <a:txBody>
                    <a:bodyPr/>
                    <a:lstStyle/>
                    <a:p>
                      <a:r>
                        <a:rPr lang="en-US" sz="1000" b="1" dirty="0">
                          <a:solidFill>
                            <a:schemeClr val="bg1"/>
                          </a:solidFill>
                        </a:rPr>
                        <a:t>$3,294,000***</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860000"/>
                    </a:solidFill>
                  </a:tcPr>
                </a:tc>
                <a:tc>
                  <a:txBody>
                    <a:bodyPr/>
                    <a:lstStyle/>
                    <a:p>
                      <a:r>
                        <a:rPr lang="en-US" sz="1000" b="1" dirty="0">
                          <a:solidFill>
                            <a:schemeClr val="bg1"/>
                          </a:solidFill>
                        </a:rPr>
                        <a:t>$73,668 </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002060"/>
                    </a:solidFill>
                  </a:tcPr>
                </a:tc>
                <a:extLst>
                  <a:ext uri="{0D108BD9-81ED-4DB2-BD59-A6C34878D82A}">
                    <a16:rowId xmlns:a16="http://schemas.microsoft.com/office/drawing/2014/main" val="3980302854"/>
                  </a:ext>
                </a:extLst>
              </a:tr>
              <a:tr h="456546">
                <a:tc>
                  <a:txBody>
                    <a:bodyPr/>
                    <a:lstStyle/>
                    <a:p>
                      <a:r>
                        <a:rPr lang="en-US" sz="1000" b="0" i="0" dirty="0">
                          <a:solidFill>
                            <a:schemeClr val="bg1"/>
                          </a:solidFill>
                        </a:rPr>
                        <a:t>Savings with Azure (approx.)</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tx1">
                        <a:lumMod val="95000"/>
                        <a:lumOff val="5000"/>
                      </a:schemeClr>
                    </a:solidFill>
                  </a:tcPr>
                </a:tc>
                <a:tc>
                  <a:txBody>
                    <a:bodyPr/>
                    <a:lstStyle/>
                    <a:p>
                      <a:r>
                        <a:rPr lang="en-US" sz="1000" b="1" i="0" dirty="0">
                          <a:solidFill>
                            <a:schemeClr val="tx1"/>
                          </a:solidFill>
                        </a:rPr>
                        <a:t>80%</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r>
                        <a:rPr lang="en-US" sz="1000" b="1" i="0" dirty="0">
                          <a:solidFill>
                            <a:schemeClr val="tx1"/>
                          </a:solidFill>
                        </a:rPr>
                        <a:t>90%</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r>
                        <a:rPr lang="en-US" sz="1000" b="1" i="0" dirty="0">
                          <a:solidFill>
                            <a:schemeClr val="tx1"/>
                          </a:solidFill>
                        </a:rPr>
                        <a:t>95%</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r>
                        <a:rPr lang="en-US" sz="1000" b="1" i="0" dirty="0">
                          <a:solidFill>
                            <a:schemeClr val="tx1"/>
                          </a:solidFill>
                        </a:rPr>
                        <a:t>NA</a:t>
                      </a: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14211348"/>
                  </a:ext>
                </a:extLst>
              </a:tr>
            </a:tbl>
          </a:graphicData>
        </a:graphic>
      </p:graphicFrame>
      <p:sp>
        <p:nvSpPr>
          <p:cNvPr id="6" name="Title 1">
            <a:extLst>
              <a:ext uri="{FF2B5EF4-FFF2-40B4-BE49-F238E27FC236}">
                <a16:creationId xmlns:a16="http://schemas.microsoft.com/office/drawing/2014/main" id="{8AFF6EE6-9E80-4827-B676-85EEDB673412}"/>
              </a:ext>
            </a:extLst>
          </p:cNvPr>
          <p:cNvSpPr txBox="1">
            <a:spLocks/>
          </p:cNvSpPr>
          <p:nvPr/>
        </p:nvSpPr>
        <p:spPr>
          <a:xfrm>
            <a:off x="588263" y="1384402"/>
            <a:ext cx="4029457" cy="215443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2800" dirty="0">
                <a:latin typeface="Segoe UI Light" panose="020B0502040204020203" pitchFamily="34" charset="0"/>
                <a:cs typeface="Segoe UI Light" panose="020B0502040204020203" pitchFamily="34" charset="0"/>
              </a:rPr>
              <a:t>Customers migrate from Oracle to Azure database for PostgreSQL to reduce overall cost of ownership by </a:t>
            </a:r>
            <a:r>
              <a:rPr lang="en-US" sz="2800" i="1" u="sng" dirty="0">
                <a:latin typeface="Segoe UI Light" panose="020B0502040204020203" pitchFamily="34" charset="0"/>
                <a:cs typeface="Segoe UI Light" panose="020B0502040204020203" pitchFamily="34" charset="0"/>
              </a:rPr>
              <a:t>up to 95% in savings*</a:t>
            </a:r>
          </a:p>
        </p:txBody>
      </p:sp>
      <p:sp>
        <p:nvSpPr>
          <p:cNvPr id="7" name="Text Placeholder 2">
            <a:extLst>
              <a:ext uri="{FF2B5EF4-FFF2-40B4-BE49-F238E27FC236}">
                <a16:creationId xmlns:a16="http://schemas.microsoft.com/office/drawing/2014/main" id="{2E40B703-8541-4314-8A1A-83CAE459530A}"/>
              </a:ext>
            </a:extLst>
          </p:cNvPr>
          <p:cNvSpPr txBox="1">
            <a:spLocks/>
          </p:cNvSpPr>
          <p:nvPr/>
        </p:nvSpPr>
        <p:spPr>
          <a:xfrm>
            <a:off x="478536" y="3604960"/>
            <a:ext cx="4029457" cy="55399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1050" dirty="0">
                <a:solidFill>
                  <a:schemeClr val="bg1">
                    <a:lumMod val="50000"/>
                  </a:schemeClr>
                </a:solidFill>
              </a:rPr>
              <a:t>Configuration is based on a 4 socket, 32 core x86 possessor</a:t>
            </a:r>
            <a:br>
              <a:rPr lang="en-US" sz="1050" dirty="0">
                <a:solidFill>
                  <a:schemeClr val="bg1">
                    <a:lumMod val="50000"/>
                  </a:schemeClr>
                </a:solidFill>
              </a:rPr>
            </a:br>
            <a:r>
              <a:rPr lang="en-US" sz="1050" dirty="0">
                <a:solidFill>
                  <a:schemeClr val="bg1">
                    <a:lumMod val="50000"/>
                  </a:schemeClr>
                </a:solidFill>
              </a:rPr>
              <a:t>Oracle Cloud Service editions are based on virtual machines </a:t>
            </a:r>
          </a:p>
          <a:p>
            <a:endParaRPr lang="en-US" dirty="0">
              <a:solidFill>
                <a:schemeClr val="bg1">
                  <a:lumMod val="50000"/>
                </a:schemeClr>
              </a:solidFill>
            </a:endParaRPr>
          </a:p>
        </p:txBody>
      </p:sp>
      <p:sp>
        <p:nvSpPr>
          <p:cNvPr id="8" name="Rectangle 7">
            <a:extLst>
              <a:ext uri="{FF2B5EF4-FFF2-40B4-BE49-F238E27FC236}">
                <a16:creationId xmlns:a16="http://schemas.microsoft.com/office/drawing/2014/main" id="{FCD6378F-A876-4C70-8702-66B1AA4A6FA8}"/>
              </a:ext>
            </a:extLst>
          </p:cNvPr>
          <p:cNvSpPr/>
          <p:nvPr/>
        </p:nvSpPr>
        <p:spPr>
          <a:xfrm>
            <a:off x="510935" y="4042914"/>
            <a:ext cx="3997057" cy="1785104"/>
          </a:xfrm>
          <a:prstGeom prst="rect">
            <a:avLst/>
          </a:prstGeom>
        </p:spPr>
        <p:txBody>
          <a:bodyPr wrap="square">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bg1">
                    <a:lumMod val="50000"/>
                  </a:schemeClr>
                </a:solidFill>
                <a:effectLst/>
                <a:uLnTx/>
                <a:uFillTx/>
                <a:latin typeface="Segoe UI"/>
                <a:ea typeface="+mn-ea"/>
                <a:cs typeface="+mn-cs"/>
              </a:rPr>
              <a:t>*Oracle licensing for Enterprise Edition is based on number of processors which is derived by multiplying the number of cores by a factor. In the case of this example it is 32 cores multiplied by .5 for x86 resulting in 16 processors.</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schemeClr val="bg1">
                  <a:lumMod val="50000"/>
                </a:schemeClr>
              </a:solidFill>
              <a:effectLst/>
              <a:uLnTx/>
              <a:uFillTx/>
              <a:latin typeface="Segoe UI"/>
              <a:ea typeface="+mn-ea"/>
              <a:cs typeface="+mn-cs"/>
            </a:endParaRP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bg1">
                    <a:lumMod val="50000"/>
                  </a:schemeClr>
                </a:solidFill>
                <a:effectLst/>
                <a:uLnTx/>
                <a:uFillTx/>
                <a:latin typeface="Segoe UI"/>
                <a:ea typeface="+mn-ea"/>
                <a:cs typeface="+mn-cs"/>
              </a:rPr>
              <a:t>**Annual maintenance and support for Oracle is 22% of the annual license cost.</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schemeClr val="bg1">
                  <a:lumMod val="50000"/>
                </a:schemeClr>
              </a:solidFill>
              <a:effectLst/>
              <a:uLnTx/>
              <a:uFillTx/>
              <a:latin typeface="Segoe UI"/>
              <a:ea typeface="+mn-ea"/>
              <a:cs typeface="+mn-cs"/>
            </a:endParaRP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bg1">
                    <a:lumMod val="50000"/>
                  </a:schemeClr>
                </a:solidFill>
                <a:effectLst/>
                <a:uLnTx/>
                <a:uFillTx/>
                <a:latin typeface="Segoe UI"/>
                <a:ea typeface="+mn-ea"/>
                <a:cs typeface="+mn-cs"/>
              </a:rPr>
              <a:t>***Oracle standard terms for Enterprise Edition is 50% of list pricing for 3 years. This example accounts for the 50% list pricing for 3 years in the total.</a:t>
            </a:r>
          </a:p>
        </p:txBody>
      </p:sp>
      <p:sp>
        <p:nvSpPr>
          <p:cNvPr id="3" name="Rectangle 2">
            <a:extLst>
              <a:ext uri="{FF2B5EF4-FFF2-40B4-BE49-F238E27FC236}">
                <a16:creationId xmlns:a16="http://schemas.microsoft.com/office/drawing/2014/main" id="{CEA27461-5599-4667-A34B-67058229FD10}"/>
              </a:ext>
            </a:extLst>
          </p:cNvPr>
          <p:cNvSpPr/>
          <p:nvPr/>
        </p:nvSpPr>
        <p:spPr>
          <a:xfrm>
            <a:off x="510935" y="5870315"/>
            <a:ext cx="3388043" cy="307777"/>
          </a:xfrm>
          <a:prstGeom prst="rect">
            <a:avLst/>
          </a:prstGeom>
        </p:spPr>
        <p:txBody>
          <a:bodyPr wrap="none">
            <a:spAutoFit/>
          </a:bodyPr>
          <a:lstStyle/>
          <a:p>
            <a:r>
              <a:rPr lang="en-US" sz="1400" b="1" dirty="0">
                <a:solidFill>
                  <a:srgbClr val="B4B4B4">
                    <a:lumMod val="50000"/>
                  </a:srgbClr>
                </a:solidFill>
              </a:rPr>
              <a:t>Project Size? &gt; $200K ADS in FY20-21 </a:t>
            </a:r>
            <a:endParaRPr lang="en-US" sz="1400" b="1" dirty="0"/>
          </a:p>
        </p:txBody>
      </p:sp>
      <p:sp>
        <p:nvSpPr>
          <p:cNvPr id="9" name="Rectangle 8">
            <a:extLst>
              <a:ext uri="{FF2B5EF4-FFF2-40B4-BE49-F238E27FC236}">
                <a16:creationId xmlns:a16="http://schemas.microsoft.com/office/drawing/2014/main" id="{B0AF7919-58C4-4BD2-B2B8-F39A01CC76AB}"/>
              </a:ext>
            </a:extLst>
          </p:cNvPr>
          <p:cNvSpPr/>
          <p:nvPr/>
        </p:nvSpPr>
        <p:spPr>
          <a:xfrm>
            <a:off x="5321806" y="1635085"/>
            <a:ext cx="896399" cy="215444"/>
          </a:xfrm>
          <a:prstGeom prst="rect">
            <a:avLst/>
          </a:prstGeom>
        </p:spPr>
        <p:txBody>
          <a:bodyPr wrap="none">
            <a:spAutoFit/>
          </a:bodyPr>
          <a:lstStyle/>
          <a:p>
            <a:r>
              <a:rPr lang="en-US" sz="800" b="1" dirty="0">
                <a:solidFill>
                  <a:srgbClr val="B4B4B4">
                    <a:lumMod val="50000"/>
                  </a:srgbClr>
                </a:solidFill>
              </a:rPr>
              <a:t>Estimates Only</a:t>
            </a:r>
            <a:endParaRPr lang="en-US" sz="800" b="1" dirty="0"/>
          </a:p>
        </p:txBody>
      </p:sp>
      <p:sp>
        <p:nvSpPr>
          <p:cNvPr id="10" name="TextBox 9">
            <a:extLst>
              <a:ext uri="{FF2B5EF4-FFF2-40B4-BE49-F238E27FC236}">
                <a16:creationId xmlns:a16="http://schemas.microsoft.com/office/drawing/2014/main" id="{43D0EC4E-0A68-43E8-A58A-1ED762C608DA}"/>
              </a:ext>
            </a:extLst>
          </p:cNvPr>
          <p:cNvSpPr txBox="1"/>
          <p:nvPr/>
        </p:nvSpPr>
        <p:spPr>
          <a:xfrm>
            <a:off x="588263" y="6239217"/>
            <a:ext cx="1192634" cy="161583"/>
          </a:xfrm>
          <a:prstGeom prst="rect">
            <a:avLst/>
          </a:prstGeom>
          <a:noFill/>
        </p:spPr>
        <p:txBody>
          <a:bodyPr wrap="none" lIns="0" tIns="0" rIns="0" bIns="0" rtlCol="0">
            <a:spAutoFit/>
          </a:bodyPr>
          <a:lstStyle/>
          <a:p>
            <a:pPr algn="l"/>
            <a:r>
              <a:rPr lang="en-US" sz="1050" b="1" dirty="0">
                <a:solidFill>
                  <a:schemeClr val="bg1">
                    <a:lumMod val="50000"/>
                  </a:schemeClr>
                </a:solidFill>
              </a:rPr>
              <a:t>*See Notes Section</a:t>
            </a:r>
          </a:p>
        </p:txBody>
      </p:sp>
    </p:spTree>
    <p:extLst>
      <p:ext uri="{BB962C8B-B14F-4D97-AF65-F5344CB8AC3E}">
        <p14:creationId xmlns:p14="http://schemas.microsoft.com/office/powerpoint/2010/main" val="206655155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5" name="Picture 34" descr="Text, table&#10;&#10;Description automatically generated">
            <a:extLst>
              <a:ext uri="{FF2B5EF4-FFF2-40B4-BE49-F238E27FC236}">
                <a16:creationId xmlns:a16="http://schemas.microsoft.com/office/drawing/2014/main" id="{8E3DBA53-E33E-9D47-A67C-BBA8033506EC}"/>
              </a:ext>
            </a:extLst>
          </p:cNvPr>
          <p:cNvPicPr>
            <a:picLocks noChangeAspect="1"/>
          </p:cNvPicPr>
          <p:nvPr/>
        </p:nvPicPr>
        <p:blipFill rotWithShape="1">
          <a:blip r:embed="rId3"/>
          <a:srcRect r="444"/>
          <a:stretch/>
        </p:blipFill>
        <p:spPr>
          <a:xfrm>
            <a:off x="20" y="10"/>
            <a:ext cx="12191980" cy="6857990"/>
          </a:xfrm>
          <a:prstGeom prst="rect">
            <a:avLst/>
          </a:prstGeom>
        </p:spPr>
      </p:pic>
      <p:sp>
        <p:nvSpPr>
          <p:cNvPr id="31" name="Rectangle 30">
            <a:extLst>
              <a:ext uri="{FF2B5EF4-FFF2-40B4-BE49-F238E27FC236}">
                <a16:creationId xmlns:a16="http://schemas.microsoft.com/office/drawing/2014/main" id="{FC1B2256-956C-D94D-B3CB-B8427F88F2E0}"/>
              </a:ext>
            </a:extLst>
          </p:cNvPr>
          <p:cNvSpPr/>
          <p:nvPr/>
        </p:nvSpPr>
        <p:spPr>
          <a:xfrm>
            <a:off x="8022021" y="3231931"/>
            <a:ext cx="3852041" cy="1834056"/>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000" b="1">
                <a:latin typeface="+mj-lt"/>
                <a:ea typeface="+mj-ea"/>
                <a:cs typeface="+mj-cs"/>
              </a:rPr>
              <a:t>Feature Comparison Matrix</a:t>
            </a:r>
          </a:p>
        </p:txBody>
      </p:sp>
    </p:spTree>
    <p:extLst>
      <p:ext uri="{BB962C8B-B14F-4D97-AF65-F5344CB8AC3E}">
        <p14:creationId xmlns:p14="http://schemas.microsoft.com/office/powerpoint/2010/main" val="3195660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1C558-81DE-456C-84EB-6D21791ECC1D}"/>
              </a:ext>
            </a:extLst>
          </p:cNvPr>
          <p:cNvSpPr>
            <a:spLocks noGrp="1"/>
          </p:cNvSpPr>
          <p:nvPr>
            <p:ph type="title"/>
          </p:nvPr>
        </p:nvSpPr>
        <p:spPr>
          <a:xfrm>
            <a:off x="404501" y="537705"/>
            <a:ext cx="11288842" cy="676692"/>
          </a:xfrm>
        </p:spPr>
        <p:txBody>
          <a:bodyPr>
            <a:normAutofit/>
          </a:bodyPr>
          <a:lstStyle/>
          <a:p>
            <a:r>
              <a:rPr lang="en-US" dirty="0"/>
              <a:t>Azure Database for PostgreSQL | </a:t>
            </a:r>
            <a:r>
              <a:rPr lang="en-US" dirty="0">
                <a:solidFill>
                  <a:schemeClr val="bg1">
                    <a:lumMod val="50000"/>
                  </a:schemeClr>
                </a:solidFill>
              </a:rPr>
              <a:t>Value</a:t>
            </a:r>
          </a:p>
        </p:txBody>
      </p:sp>
      <p:sp>
        <p:nvSpPr>
          <p:cNvPr id="4" name="Rectangle 3">
            <a:extLst>
              <a:ext uri="{FF2B5EF4-FFF2-40B4-BE49-F238E27FC236}">
                <a16:creationId xmlns:a16="http://schemas.microsoft.com/office/drawing/2014/main" id="{6E4847AA-044D-4EDF-A38F-DD5E27855B72}"/>
              </a:ext>
            </a:extLst>
          </p:cNvPr>
          <p:cNvSpPr/>
          <p:nvPr/>
        </p:nvSpPr>
        <p:spPr bwMode="auto">
          <a:xfrm>
            <a:off x="404501" y="2075952"/>
            <a:ext cx="1615487" cy="829169"/>
          </a:xfrm>
          <a:prstGeom prst="rect">
            <a:avLst/>
          </a:prstGeom>
          <a:no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marL="0" marR="0" lvl="0" indent="0" algn="ctr" defTabSz="913638"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Segoe UI Semibold" charset="0"/>
                <a:cs typeface="Calibri" panose="020F0502020204030204" pitchFamily="34" charset="0"/>
              </a:rPr>
              <a:t>Fully managed OSS </a:t>
            </a: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community databases on MySQL, PostgreSQL, MariaDB</a:t>
            </a:r>
          </a:p>
        </p:txBody>
      </p:sp>
      <p:sp>
        <p:nvSpPr>
          <p:cNvPr id="5" name="Rectangle 4">
            <a:extLst>
              <a:ext uri="{FF2B5EF4-FFF2-40B4-BE49-F238E27FC236}">
                <a16:creationId xmlns:a16="http://schemas.microsoft.com/office/drawing/2014/main" id="{21B0BDD7-EF21-4D4C-A845-FCA3BE9AA48A}"/>
              </a:ext>
            </a:extLst>
          </p:cNvPr>
          <p:cNvSpPr/>
          <p:nvPr/>
        </p:nvSpPr>
        <p:spPr bwMode="auto">
          <a:xfrm>
            <a:off x="9760364" y="2037710"/>
            <a:ext cx="2042749" cy="1013835"/>
          </a:xfrm>
          <a:prstGeom prst="rect">
            <a:avLst/>
          </a:prstGeom>
          <a:no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marL="0" marR="0" lvl="0" indent="0" algn="ctr" defTabSz="913638"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Segoe UI Semibold" charset="0"/>
                <a:cs typeface="Calibri" panose="020F0502020204030204" pitchFamily="34" charset="0"/>
              </a:rPr>
              <a:t>Integrates Azure services</a:t>
            </a:r>
          </a:p>
          <a:p>
            <a:pPr marL="0" marR="0" lvl="0" indent="0" algn="ctr" defTabSz="9136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Segoe UI Semibold" charset="0"/>
                <a:cs typeface="Calibri" panose="020F0502020204030204" pitchFamily="34" charset="0"/>
              </a:rPr>
              <a:t> with s</a:t>
            </a: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treamlined provisioning and management experience for common OSS frameworks and languages </a:t>
            </a:r>
            <a:endPar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Segoe UI Semibold" charset="0"/>
              <a:cs typeface="Calibri" panose="020F0502020204030204" pitchFamily="34" charset="0"/>
            </a:endParaRPr>
          </a:p>
        </p:txBody>
      </p:sp>
      <p:sp>
        <p:nvSpPr>
          <p:cNvPr id="6" name="Rectangle 5">
            <a:extLst>
              <a:ext uri="{FF2B5EF4-FFF2-40B4-BE49-F238E27FC236}">
                <a16:creationId xmlns:a16="http://schemas.microsoft.com/office/drawing/2014/main" id="{FD049673-E29F-480D-84DB-DFA656EBDD9D}"/>
              </a:ext>
            </a:extLst>
          </p:cNvPr>
          <p:cNvSpPr/>
          <p:nvPr/>
        </p:nvSpPr>
        <p:spPr bwMode="auto">
          <a:xfrm>
            <a:off x="5826152" y="2055103"/>
            <a:ext cx="1769440" cy="644503"/>
          </a:xfrm>
          <a:prstGeom prst="rect">
            <a:avLst/>
          </a:prstGeom>
          <a:no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marL="0" marR="0" lvl="0" indent="0" algn="ctr" defTabSz="913638"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Segoe UI Semibold" charset="0"/>
                <a:cs typeface="Calibri" panose="020F0502020204030204" pitchFamily="34" charset="0"/>
              </a:rPr>
              <a:t>Secure and compliant </a:t>
            </a: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Segoe UI Semibold" charset="0"/>
                <a:cs typeface="Calibri" panose="020F0502020204030204" pitchFamily="34" charset="0"/>
              </a:rPr>
              <a:t>with Advanced Threat Protection and Azure IP Advantage </a:t>
            </a:r>
          </a:p>
        </p:txBody>
      </p:sp>
      <p:sp>
        <p:nvSpPr>
          <p:cNvPr id="7" name="Rectangle 6">
            <a:extLst>
              <a:ext uri="{FF2B5EF4-FFF2-40B4-BE49-F238E27FC236}">
                <a16:creationId xmlns:a16="http://schemas.microsoft.com/office/drawing/2014/main" id="{6A9DF209-09DC-4371-A528-5876CB99DDCA}"/>
              </a:ext>
            </a:extLst>
          </p:cNvPr>
          <p:cNvSpPr/>
          <p:nvPr/>
        </p:nvSpPr>
        <p:spPr bwMode="auto">
          <a:xfrm>
            <a:off x="2091647" y="2055103"/>
            <a:ext cx="1569733" cy="644503"/>
          </a:xfrm>
          <a:prstGeom prst="rect">
            <a:avLst/>
          </a:prstGeom>
          <a:no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marL="0" marR="0" lvl="0" indent="0" algn="ctr" defTabSz="913638"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Segoe UI Semibold" charset="0"/>
                <a:cs typeface="Calibri" panose="020F0502020204030204" pitchFamily="34" charset="0"/>
              </a:rPr>
              <a:t>Best total cost </a:t>
            </a:r>
            <a:b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Segoe UI Semibold" charset="0"/>
                <a:cs typeface="Calibri" panose="020F0502020204030204" pitchFamily="34" charset="0"/>
              </a:rPr>
            </a:b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Segoe UI Semibold" charset="0"/>
                <a:cs typeface="Calibri" panose="020F0502020204030204" pitchFamily="34" charset="0"/>
              </a:rPr>
              <a:t>of ownership </a:t>
            </a:r>
          </a:p>
          <a:p>
            <a:pPr marL="0" marR="0" lvl="0" indent="0" algn="ctr" defTabSz="9136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Segoe UI Semibold" charset="0"/>
                <a:cs typeface="Calibri" panose="020F0502020204030204" pitchFamily="34" charset="0"/>
              </a:rPr>
              <a:t>with built in HA </a:t>
            </a:r>
          </a:p>
        </p:txBody>
      </p:sp>
      <p:grpSp>
        <p:nvGrpSpPr>
          <p:cNvPr id="8" name="Group 7">
            <a:extLst>
              <a:ext uri="{FF2B5EF4-FFF2-40B4-BE49-F238E27FC236}">
                <a16:creationId xmlns:a16="http://schemas.microsoft.com/office/drawing/2014/main" id="{1ADD690B-3561-42A5-93C6-D371707F42C0}"/>
              </a:ext>
            </a:extLst>
          </p:cNvPr>
          <p:cNvGrpSpPr/>
          <p:nvPr/>
        </p:nvGrpSpPr>
        <p:grpSpPr>
          <a:xfrm>
            <a:off x="2027898" y="4959528"/>
            <a:ext cx="5682752" cy="275171"/>
            <a:chOff x="2150522" y="5543532"/>
            <a:chExt cx="5489344" cy="275171"/>
          </a:xfrm>
        </p:grpSpPr>
        <p:sp>
          <p:nvSpPr>
            <p:cNvPr id="9" name="Rectangle 8">
              <a:extLst>
                <a:ext uri="{FF2B5EF4-FFF2-40B4-BE49-F238E27FC236}">
                  <a16:creationId xmlns:a16="http://schemas.microsoft.com/office/drawing/2014/main" id="{EFB1AEC9-8691-4A2D-8B0D-DEF25C537692}"/>
                </a:ext>
              </a:extLst>
            </p:cNvPr>
            <p:cNvSpPr/>
            <p:nvPr/>
          </p:nvSpPr>
          <p:spPr bwMode="auto">
            <a:xfrm>
              <a:off x="3847173" y="5543532"/>
              <a:ext cx="1869883" cy="275171"/>
            </a:xfrm>
            <a:prstGeom prst="rect">
              <a:avLst/>
            </a:prstGeom>
            <a:solidFill>
              <a:schemeClr val="bg1">
                <a:lumMod val="85000"/>
              </a:schemeClr>
            </a:solid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marL="0" marR="0" lvl="0" indent="0" algn="ctr" defTabSz="9136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Semibold" charset="0"/>
                  <a:ea typeface="Segoe UI Semibold" charset="0"/>
                  <a:cs typeface="Segoe UI Semibold" charset="0"/>
                </a:rPr>
                <a:t>Enterprise-ready</a:t>
              </a:r>
            </a:p>
          </p:txBody>
        </p:sp>
        <p:cxnSp>
          <p:nvCxnSpPr>
            <p:cNvPr id="10" name="Straight Arrow Connector 9">
              <a:extLst>
                <a:ext uri="{FF2B5EF4-FFF2-40B4-BE49-F238E27FC236}">
                  <a16:creationId xmlns:a16="http://schemas.microsoft.com/office/drawing/2014/main" id="{706AFFBB-0655-43EA-B4BB-C26C3A52D795}"/>
                </a:ext>
              </a:extLst>
            </p:cNvPr>
            <p:cNvCxnSpPr>
              <a:cxnSpLocks/>
            </p:cNvCxnSpPr>
            <p:nvPr/>
          </p:nvCxnSpPr>
          <p:spPr>
            <a:xfrm flipH="1">
              <a:off x="2150522" y="5704970"/>
              <a:ext cx="2035937" cy="0"/>
            </a:xfrm>
            <a:prstGeom prst="straightConnector1">
              <a:avLst/>
            </a:prstGeom>
            <a:ln w="127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7A1CBAE-6A57-4E01-AED9-3E5C18F1EC21}"/>
                </a:ext>
              </a:extLst>
            </p:cNvPr>
            <p:cNvCxnSpPr>
              <a:cxnSpLocks/>
            </p:cNvCxnSpPr>
            <p:nvPr/>
          </p:nvCxnSpPr>
          <p:spPr>
            <a:xfrm>
              <a:off x="5363222" y="5704970"/>
              <a:ext cx="2276644" cy="0"/>
            </a:xfrm>
            <a:prstGeom prst="straightConnector1">
              <a:avLst/>
            </a:prstGeom>
            <a:ln w="127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4A82C8B-2480-4E7A-9271-A54DBD8DD2A3}"/>
              </a:ext>
            </a:extLst>
          </p:cNvPr>
          <p:cNvGrpSpPr/>
          <p:nvPr/>
        </p:nvGrpSpPr>
        <p:grpSpPr>
          <a:xfrm>
            <a:off x="338857" y="4954976"/>
            <a:ext cx="1650379" cy="275171"/>
            <a:chOff x="599199" y="5555845"/>
            <a:chExt cx="1463770" cy="275171"/>
          </a:xfrm>
        </p:grpSpPr>
        <p:sp>
          <p:nvSpPr>
            <p:cNvPr id="13" name="Rectangle 12">
              <a:extLst>
                <a:ext uri="{FF2B5EF4-FFF2-40B4-BE49-F238E27FC236}">
                  <a16:creationId xmlns:a16="http://schemas.microsoft.com/office/drawing/2014/main" id="{A0C4FF0A-2BCB-40EB-AF95-DB4819FF7599}"/>
                </a:ext>
              </a:extLst>
            </p:cNvPr>
            <p:cNvSpPr/>
            <p:nvPr/>
          </p:nvSpPr>
          <p:spPr bwMode="auto">
            <a:xfrm>
              <a:off x="849028" y="5555845"/>
              <a:ext cx="954115" cy="275171"/>
            </a:xfrm>
            <a:prstGeom prst="rect">
              <a:avLst/>
            </a:prstGeom>
            <a:solidFill>
              <a:schemeClr val="bg1">
                <a:lumMod val="85000"/>
              </a:schemeClr>
            </a:solid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marL="0" marR="0" lvl="0" indent="0" algn="ctr" defTabSz="9136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Semibold" charset="0"/>
                  <a:ea typeface="Segoe UI Semibold" charset="0"/>
                  <a:cs typeface="Segoe UI Semibold" charset="0"/>
                </a:rPr>
                <a:t>Easy migration</a:t>
              </a:r>
            </a:p>
          </p:txBody>
        </p:sp>
        <p:cxnSp>
          <p:nvCxnSpPr>
            <p:cNvPr id="14" name="Straight Arrow Connector 13">
              <a:extLst>
                <a:ext uri="{FF2B5EF4-FFF2-40B4-BE49-F238E27FC236}">
                  <a16:creationId xmlns:a16="http://schemas.microsoft.com/office/drawing/2014/main" id="{9BD0FAA8-CBBA-46C2-8296-EA2DAD0948F4}"/>
                </a:ext>
              </a:extLst>
            </p:cNvPr>
            <p:cNvCxnSpPr>
              <a:cxnSpLocks/>
            </p:cNvCxnSpPr>
            <p:nvPr/>
          </p:nvCxnSpPr>
          <p:spPr>
            <a:xfrm flipH="1">
              <a:off x="599199" y="5704858"/>
              <a:ext cx="249926" cy="224"/>
            </a:xfrm>
            <a:prstGeom prst="straightConnector1">
              <a:avLst/>
            </a:prstGeom>
            <a:ln w="127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FFB21B2-2F4E-4E04-A860-2C2EB4A3718D}"/>
                </a:ext>
              </a:extLst>
            </p:cNvPr>
            <p:cNvCxnSpPr>
              <a:cxnSpLocks/>
            </p:cNvCxnSpPr>
            <p:nvPr/>
          </p:nvCxnSpPr>
          <p:spPr>
            <a:xfrm>
              <a:off x="1813043" y="5715244"/>
              <a:ext cx="249926" cy="0"/>
            </a:xfrm>
            <a:prstGeom prst="straightConnector1">
              <a:avLst/>
            </a:prstGeom>
            <a:ln w="127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88A5E819-AE84-4E81-93A1-298DBD1EA335}"/>
              </a:ext>
            </a:extLst>
          </p:cNvPr>
          <p:cNvGrpSpPr/>
          <p:nvPr/>
        </p:nvGrpSpPr>
        <p:grpSpPr>
          <a:xfrm>
            <a:off x="7767681" y="4959527"/>
            <a:ext cx="4153351" cy="275171"/>
            <a:chOff x="7742983" y="5543531"/>
            <a:chExt cx="4228429" cy="275171"/>
          </a:xfrm>
        </p:grpSpPr>
        <p:sp>
          <p:nvSpPr>
            <p:cNvPr id="17" name="Rectangle 16">
              <a:extLst>
                <a:ext uri="{FF2B5EF4-FFF2-40B4-BE49-F238E27FC236}">
                  <a16:creationId xmlns:a16="http://schemas.microsoft.com/office/drawing/2014/main" id="{C364C620-107A-4637-9828-1A4410DCEF2E}"/>
                </a:ext>
              </a:extLst>
            </p:cNvPr>
            <p:cNvSpPr/>
            <p:nvPr/>
          </p:nvSpPr>
          <p:spPr bwMode="auto">
            <a:xfrm>
              <a:off x="8852940" y="5543531"/>
              <a:ext cx="1787485" cy="275171"/>
            </a:xfrm>
            <a:prstGeom prst="rect">
              <a:avLst/>
            </a:prstGeom>
            <a:solidFill>
              <a:schemeClr val="bg1">
                <a:lumMod val="85000"/>
              </a:schemeClr>
            </a:solid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marL="0" marR="0" lvl="0" indent="0" algn="ctr" defTabSz="9136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Semibold" charset="0"/>
                  <a:ea typeface="Segoe UI Semibold" charset="0"/>
                  <a:cs typeface="Segoe UI Semibold" charset="0"/>
                </a:rPr>
                <a:t>Developer productivity</a:t>
              </a:r>
            </a:p>
          </p:txBody>
        </p:sp>
        <p:cxnSp>
          <p:nvCxnSpPr>
            <p:cNvPr id="18" name="Straight Arrow Connector 17">
              <a:extLst>
                <a:ext uri="{FF2B5EF4-FFF2-40B4-BE49-F238E27FC236}">
                  <a16:creationId xmlns:a16="http://schemas.microsoft.com/office/drawing/2014/main" id="{A3901B56-43FF-4CF8-A55D-98C2755C0D20}"/>
                </a:ext>
              </a:extLst>
            </p:cNvPr>
            <p:cNvCxnSpPr>
              <a:cxnSpLocks/>
            </p:cNvCxnSpPr>
            <p:nvPr/>
          </p:nvCxnSpPr>
          <p:spPr>
            <a:xfrm flipH="1">
              <a:off x="7742983" y="5704727"/>
              <a:ext cx="1150084" cy="0"/>
            </a:xfrm>
            <a:prstGeom prst="straightConnector1">
              <a:avLst/>
            </a:prstGeom>
            <a:ln w="127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AFE1594-391B-4DC0-953B-7C3D36E74009}"/>
                </a:ext>
              </a:extLst>
            </p:cNvPr>
            <p:cNvCxnSpPr>
              <a:cxnSpLocks/>
            </p:cNvCxnSpPr>
            <p:nvPr/>
          </p:nvCxnSpPr>
          <p:spPr>
            <a:xfrm>
              <a:off x="10616347" y="5704970"/>
              <a:ext cx="1355065" cy="0"/>
            </a:xfrm>
            <a:prstGeom prst="straightConnector1">
              <a:avLst/>
            </a:prstGeom>
            <a:ln w="127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970AF07C-2616-462D-837D-6555C5B509EF}"/>
              </a:ext>
            </a:extLst>
          </p:cNvPr>
          <p:cNvSpPr txBox="1"/>
          <p:nvPr/>
        </p:nvSpPr>
        <p:spPr>
          <a:xfrm>
            <a:off x="593035" y="3280251"/>
            <a:ext cx="484253" cy="586304"/>
          </a:xfrm>
          <a:custGeom>
            <a:avLst/>
            <a:gdLst/>
            <a:ahLst/>
            <a:cxnLst/>
            <a:rect l="l" t="t" r="r" b="b"/>
            <a:pathLst>
              <a:path w="470979" h="604054">
                <a:moveTo>
                  <a:pt x="235489" y="0"/>
                </a:moveTo>
                <a:cubicBezTo>
                  <a:pt x="357418" y="0"/>
                  <a:pt x="457704" y="37799"/>
                  <a:pt x="469763" y="86237"/>
                </a:cubicBezTo>
                <a:lnTo>
                  <a:pt x="470619" y="93153"/>
                </a:lnTo>
                <a:lnTo>
                  <a:pt x="470979" y="93153"/>
                </a:lnTo>
                <a:lnTo>
                  <a:pt x="470979" y="96059"/>
                </a:lnTo>
                <a:cubicBezTo>
                  <a:pt x="470979" y="165199"/>
                  <a:pt x="470979" y="439338"/>
                  <a:pt x="470979" y="507994"/>
                </a:cubicBezTo>
                <a:lnTo>
                  <a:pt x="470979" y="507995"/>
                </a:lnTo>
                <a:lnTo>
                  <a:pt x="470979" y="507996"/>
                </a:lnTo>
                <a:lnTo>
                  <a:pt x="470979" y="510901"/>
                </a:lnTo>
                <a:lnTo>
                  <a:pt x="470619" y="510901"/>
                </a:lnTo>
                <a:lnTo>
                  <a:pt x="469763" y="517817"/>
                </a:lnTo>
                <a:cubicBezTo>
                  <a:pt x="457704" y="566255"/>
                  <a:pt x="357418" y="604054"/>
                  <a:pt x="235490" y="604054"/>
                </a:cubicBezTo>
                <a:cubicBezTo>
                  <a:pt x="113561" y="604054"/>
                  <a:pt x="13276" y="566255"/>
                  <a:pt x="1216" y="517817"/>
                </a:cubicBezTo>
                <a:lnTo>
                  <a:pt x="360" y="510901"/>
                </a:lnTo>
                <a:lnTo>
                  <a:pt x="0" y="510901"/>
                </a:lnTo>
                <a:lnTo>
                  <a:pt x="0" y="507995"/>
                </a:lnTo>
                <a:lnTo>
                  <a:pt x="0" y="96060"/>
                </a:lnTo>
                <a:lnTo>
                  <a:pt x="0" y="96059"/>
                </a:lnTo>
                <a:lnTo>
                  <a:pt x="0" y="96058"/>
                </a:lnTo>
                <a:lnTo>
                  <a:pt x="1216" y="86237"/>
                </a:lnTo>
                <a:cubicBezTo>
                  <a:pt x="13275" y="37799"/>
                  <a:pt x="113561" y="0"/>
                  <a:pt x="235489" y="0"/>
                </a:cubicBezTo>
                <a:close/>
                <a:moveTo>
                  <a:pt x="235490" y="34653"/>
                </a:moveTo>
                <a:cubicBezTo>
                  <a:pt x="145719" y="34653"/>
                  <a:pt x="72945" y="56012"/>
                  <a:pt x="72945" y="82360"/>
                </a:cubicBezTo>
                <a:cubicBezTo>
                  <a:pt x="72945" y="108707"/>
                  <a:pt x="145719" y="130066"/>
                  <a:pt x="235490" y="130066"/>
                </a:cubicBezTo>
                <a:cubicBezTo>
                  <a:pt x="325261" y="130066"/>
                  <a:pt x="398035" y="108707"/>
                  <a:pt x="398035" y="82360"/>
                </a:cubicBezTo>
                <a:cubicBezTo>
                  <a:pt x="398035" y="56012"/>
                  <a:pt x="325261" y="34653"/>
                  <a:pt x="235490" y="34653"/>
                </a:cubicBezTo>
                <a:close/>
                <a:moveTo>
                  <a:pt x="95196" y="270623"/>
                </a:moveTo>
                <a:lnTo>
                  <a:pt x="95196" y="410680"/>
                </a:lnTo>
                <a:lnTo>
                  <a:pt x="132212" y="410680"/>
                </a:lnTo>
                <a:lnTo>
                  <a:pt x="132212" y="344656"/>
                </a:lnTo>
                <a:cubicBezTo>
                  <a:pt x="132212" y="339187"/>
                  <a:pt x="131756" y="325513"/>
                  <a:pt x="130844" y="303635"/>
                </a:cubicBezTo>
                <a:lnTo>
                  <a:pt x="132017" y="303635"/>
                </a:lnTo>
                <a:cubicBezTo>
                  <a:pt x="134491" y="317439"/>
                  <a:pt x="136021" y="325383"/>
                  <a:pt x="136607" y="327467"/>
                </a:cubicBezTo>
                <a:lnTo>
                  <a:pt x="158192" y="410680"/>
                </a:lnTo>
                <a:lnTo>
                  <a:pt x="197845" y="410680"/>
                </a:lnTo>
                <a:lnTo>
                  <a:pt x="218453" y="326490"/>
                </a:lnTo>
                <a:cubicBezTo>
                  <a:pt x="219560" y="322258"/>
                  <a:pt x="221155" y="314639"/>
                  <a:pt x="223239" y="303635"/>
                </a:cubicBezTo>
                <a:lnTo>
                  <a:pt x="224411" y="303635"/>
                </a:lnTo>
                <a:lnTo>
                  <a:pt x="224118" y="310082"/>
                </a:lnTo>
                <a:cubicBezTo>
                  <a:pt x="223662" y="318741"/>
                  <a:pt x="223434" y="326685"/>
                  <a:pt x="223434" y="333913"/>
                </a:cubicBezTo>
                <a:lnTo>
                  <a:pt x="223434" y="410680"/>
                </a:lnTo>
                <a:lnTo>
                  <a:pt x="265041" y="410680"/>
                </a:lnTo>
                <a:lnTo>
                  <a:pt x="265041" y="270623"/>
                </a:lnTo>
                <a:lnTo>
                  <a:pt x="202826" y="270623"/>
                </a:lnTo>
                <a:lnTo>
                  <a:pt x="184855" y="346317"/>
                </a:lnTo>
                <a:cubicBezTo>
                  <a:pt x="183292" y="354390"/>
                  <a:pt x="182153" y="361390"/>
                  <a:pt x="181437" y="367315"/>
                </a:cubicBezTo>
                <a:lnTo>
                  <a:pt x="180851" y="367315"/>
                </a:lnTo>
                <a:cubicBezTo>
                  <a:pt x="180655" y="364711"/>
                  <a:pt x="180183" y="361016"/>
                  <a:pt x="179435" y="356230"/>
                </a:cubicBezTo>
                <a:cubicBezTo>
                  <a:pt x="178686" y="351444"/>
                  <a:pt x="178083" y="348270"/>
                  <a:pt x="177628" y="346707"/>
                </a:cubicBezTo>
                <a:lnTo>
                  <a:pt x="158387" y="270623"/>
                </a:lnTo>
                <a:lnTo>
                  <a:pt x="95196" y="270623"/>
                </a:lnTo>
                <a:close/>
                <a:moveTo>
                  <a:pt x="279496" y="310668"/>
                </a:moveTo>
                <a:lnTo>
                  <a:pt x="321298" y="410289"/>
                </a:lnTo>
                <a:lnTo>
                  <a:pt x="318075" y="418103"/>
                </a:lnTo>
                <a:cubicBezTo>
                  <a:pt x="315536" y="424223"/>
                  <a:pt x="310392" y="427284"/>
                  <a:pt x="302643" y="427284"/>
                </a:cubicBezTo>
                <a:cubicBezTo>
                  <a:pt x="299778" y="427284"/>
                  <a:pt x="296734" y="426763"/>
                  <a:pt x="293511" y="425721"/>
                </a:cubicBezTo>
                <a:cubicBezTo>
                  <a:pt x="290288" y="424679"/>
                  <a:pt x="287863" y="423540"/>
                  <a:pt x="286235" y="422303"/>
                </a:cubicBezTo>
                <a:lnTo>
                  <a:pt x="286235" y="453654"/>
                </a:lnTo>
                <a:cubicBezTo>
                  <a:pt x="289751" y="454956"/>
                  <a:pt x="293755" y="455949"/>
                  <a:pt x="298248" y="456633"/>
                </a:cubicBezTo>
                <a:cubicBezTo>
                  <a:pt x="302741" y="457317"/>
                  <a:pt x="306941" y="457659"/>
                  <a:pt x="310847" y="457659"/>
                </a:cubicBezTo>
                <a:cubicBezTo>
                  <a:pt x="322698" y="457659"/>
                  <a:pt x="332709" y="454240"/>
                  <a:pt x="340880" y="447403"/>
                </a:cubicBezTo>
                <a:cubicBezTo>
                  <a:pt x="349052" y="440567"/>
                  <a:pt x="355905" y="429270"/>
                  <a:pt x="361440" y="413512"/>
                </a:cubicBezTo>
                <a:lnTo>
                  <a:pt x="398261" y="310668"/>
                </a:lnTo>
                <a:lnTo>
                  <a:pt x="357826" y="310668"/>
                </a:lnTo>
                <a:cubicBezTo>
                  <a:pt x="348059" y="349995"/>
                  <a:pt x="342997" y="370538"/>
                  <a:pt x="342639" y="372296"/>
                </a:cubicBezTo>
                <a:cubicBezTo>
                  <a:pt x="342280" y="374054"/>
                  <a:pt x="342004" y="375650"/>
                  <a:pt x="341808" y="377082"/>
                </a:cubicBezTo>
                <a:lnTo>
                  <a:pt x="341418" y="377082"/>
                </a:lnTo>
                <a:cubicBezTo>
                  <a:pt x="341222" y="373957"/>
                  <a:pt x="339953" y="367901"/>
                  <a:pt x="337609" y="358916"/>
                </a:cubicBezTo>
                <a:lnTo>
                  <a:pt x="325498" y="310668"/>
                </a:lnTo>
                <a:lnTo>
                  <a:pt x="279496" y="310668"/>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Segoe UI Black" charset="0"/>
              <a:ea typeface="Segoe UI Black" charset="0"/>
              <a:cs typeface="Segoe UI Black" charset="0"/>
            </a:endParaRPr>
          </a:p>
        </p:txBody>
      </p:sp>
      <p:grpSp>
        <p:nvGrpSpPr>
          <p:cNvPr id="21" name="Group 308">
            <a:extLst>
              <a:ext uri="{FF2B5EF4-FFF2-40B4-BE49-F238E27FC236}">
                <a16:creationId xmlns:a16="http://schemas.microsoft.com/office/drawing/2014/main" id="{2B40100F-8CE3-483D-81C7-0F9F5CD31842}"/>
              </a:ext>
            </a:extLst>
          </p:cNvPr>
          <p:cNvGrpSpPr>
            <a:grpSpLocks noChangeAspect="1"/>
          </p:cNvGrpSpPr>
          <p:nvPr/>
        </p:nvGrpSpPr>
        <p:grpSpPr bwMode="auto">
          <a:xfrm>
            <a:off x="6379495" y="3470325"/>
            <a:ext cx="719580" cy="925789"/>
            <a:chOff x="4308" y="784"/>
            <a:chExt cx="199" cy="263"/>
          </a:xfrm>
        </p:grpSpPr>
        <p:sp>
          <p:nvSpPr>
            <p:cNvPr id="22" name="Freeform 309">
              <a:extLst>
                <a:ext uri="{FF2B5EF4-FFF2-40B4-BE49-F238E27FC236}">
                  <a16:creationId xmlns:a16="http://schemas.microsoft.com/office/drawing/2014/main" id="{85AC2EA0-2313-44FC-9871-15BB40876E22}"/>
                </a:ext>
              </a:extLst>
            </p:cNvPr>
            <p:cNvSpPr>
              <a:spLocks noEditPoints="1"/>
            </p:cNvSpPr>
            <p:nvPr/>
          </p:nvSpPr>
          <p:spPr bwMode="auto">
            <a:xfrm>
              <a:off x="4308" y="784"/>
              <a:ext cx="199" cy="116"/>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3" name="Freeform 310">
              <a:extLst>
                <a:ext uri="{FF2B5EF4-FFF2-40B4-BE49-F238E27FC236}">
                  <a16:creationId xmlns:a16="http://schemas.microsoft.com/office/drawing/2014/main" id="{8C062036-C765-4FC1-969B-73774AE31886}"/>
                </a:ext>
              </a:extLst>
            </p:cNvPr>
            <p:cNvSpPr>
              <a:spLocks noEditPoints="1"/>
            </p:cNvSpPr>
            <p:nvPr/>
          </p:nvSpPr>
          <p:spPr bwMode="auto">
            <a:xfrm>
              <a:off x="4308" y="900"/>
              <a:ext cx="199" cy="147"/>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4" name="Freeform 311">
              <a:extLst>
                <a:ext uri="{FF2B5EF4-FFF2-40B4-BE49-F238E27FC236}">
                  <a16:creationId xmlns:a16="http://schemas.microsoft.com/office/drawing/2014/main" id="{DEAF7280-2D53-42D3-AE29-FE4E64D85A29}"/>
                </a:ext>
              </a:extLst>
            </p:cNvPr>
            <p:cNvSpPr>
              <a:spLocks/>
            </p:cNvSpPr>
            <p:nvPr/>
          </p:nvSpPr>
          <p:spPr bwMode="auto">
            <a:xfrm>
              <a:off x="4371" y="944"/>
              <a:ext cx="69" cy="69"/>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49AB95D4-7633-4C3E-A257-A2FDC22F2596}"/>
              </a:ext>
            </a:extLst>
          </p:cNvPr>
          <p:cNvGrpSpPr/>
          <p:nvPr/>
        </p:nvGrpSpPr>
        <p:grpSpPr>
          <a:xfrm>
            <a:off x="9824401" y="3260529"/>
            <a:ext cx="1981761" cy="1286249"/>
            <a:chOff x="10106825" y="3401603"/>
            <a:chExt cx="1603048" cy="1019567"/>
          </a:xfrm>
        </p:grpSpPr>
        <p:pic>
          <p:nvPicPr>
            <p:cNvPr id="26" name="Picture 25">
              <a:extLst>
                <a:ext uri="{FF2B5EF4-FFF2-40B4-BE49-F238E27FC236}">
                  <a16:creationId xmlns:a16="http://schemas.microsoft.com/office/drawing/2014/main" id="{01211C47-A79E-4467-AC3C-21360580F8EE}"/>
                </a:ext>
              </a:extLst>
            </p:cNvPr>
            <p:cNvPicPr>
              <a:picLocks noChangeAspect="1"/>
            </p:cNvPicPr>
            <p:nvPr/>
          </p:nvPicPr>
          <p:blipFill>
            <a:blip r:embed="rId2"/>
            <a:stretch>
              <a:fillRect/>
            </a:stretch>
          </p:blipFill>
          <p:spPr>
            <a:xfrm>
              <a:off x="10142637" y="3974109"/>
              <a:ext cx="447061" cy="447061"/>
            </a:xfrm>
            <a:prstGeom prst="rect">
              <a:avLst/>
            </a:prstGeom>
            <a:ln>
              <a:noFill/>
            </a:ln>
          </p:spPr>
        </p:pic>
        <p:pic>
          <p:nvPicPr>
            <p:cNvPr id="27" name="Picture 26">
              <a:extLst>
                <a:ext uri="{FF2B5EF4-FFF2-40B4-BE49-F238E27FC236}">
                  <a16:creationId xmlns:a16="http://schemas.microsoft.com/office/drawing/2014/main" id="{44EEF458-B2B1-4794-B845-942E89B4BE28}"/>
                </a:ext>
              </a:extLst>
            </p:cNvPr>
            <p:cNvPicPr>
              <a:picLocks noChangeAspect="1"/>
            </p:cNvPicPr>
            <p:nvPr/>
          </p:nvPicPr>
          <p:blipFill>
            <a:blip r:embed="rId3"/>
            <a:stretch>
              <a:fillRect/>
            </a:stretch>
          </p:blipFill>
          <p:spPr>
            <a:xfrm>
              <a:off x="11286705" y="3974109"/>
              <a:ext cx="423168" cy="423168"/>
            </a:xfrm>
            <a:prstGeom prst="rect">
              <a:avLst/>
            </a:prstGeom>
            <a:ln>
              <a:noFill/>
            </a:ln>
          </p:spPr>
        </p:pic>
        <p:pic>
          <p:nvPicPr>
            <p:cNvPr id="28" name="Picture 27">
              <a:extLst>
                <a:ext uri="{FF2B5EF4-FFF2-40B4-BE49-F238E27FC236}">
                  <a16:creationId xmlns:a16="http://schemas.microsoft.com/office/drawing/2014/main" id="{1E3C687B-F38B-4BDA-A723-7ED7FA83E70D}"/>
                </a:ext>
              </a:extLst>
            </p:cNvPr>
            <p:cNvPicPr>
              <a:picLocks noChangeAspect="1"/>
            </p:cNvPicPr>
            <p:nvPr/>
          </p:nvPicPr>
          <p:blipFill>
            <a:blip r:embed="rId4"/>
            <a:stretch>
              <a:fillRect/>
            </a:stretch>
          </p:blipFill>
          <p:spPr>
            <a:xfrm>
              <a:off x="10106825" y="3401603"/>
              <a:ext cx="468549" cy="468549"/>
            </a:xfrm>
            <a:prstGeom prst="rect">
              <a:avLst/>
            </a:prstGeom>
            <a:ln>
              <a:noFill/>
            </a:ln>
          </p:spPr>
        </p:pic>
        <p:pic>
          <p:nvPicPr>
            <p:cNvPr id="29" name="Picture 28">
              <a:extLst>
                <a:ext uri="{FF2B5EF4-FFF2-40B4-BE49-F238E27FC236}">
                  <a16:creationId xmlns:a16="http://schemas.microsoft.com/office/drawing/2014/main" id="{C751A8EE-8632-48EA-B40C-BD2269AB6C3D}"/>
                </a:ext>
              </a:extLst>
            </p:cNvPr>
            <p:cNvPicPr>
              <a:picLocks noChangeAspect="1"/>
            </p:cNvPicPr>
            <p:nvPr/>
          </p:nvPicPr>
          <p:blipFill>
            <a:blip r:embed="rId5"/>
            <a:stretch>
              <a:fillRect/>
            </a:stretch>
          </p:blipFill>
          <p:spPr>
            <a:xfrm>
              <a:off x="11286705" y="3467531"/>
              <a:ext cx="369772" cy="369772"/>
            </a:xfrm>
            <a:prstGeom prst="rect">
              <a:avLst/>
            </a:prstGeom>
            <a:ln>
              <a:noFill/>
            </a:ln>
          </p:spPr>
        </p:pic>
        <p:pic>
          <p:nvPicPr>
            <p:cNvPr id="30" name="Graphic 29">
              <a:extLst>
                <a:ext uri="{FF2B5EF4-FFF2-40B4-BE49-F238E27FC236}">
                  <a16:creationId xmlns:a16="http://schemas.microsoft.com/office/drawing/2014/main" id="{564C6DC3-53D0-46BC-8EC9-3EB0961C6C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07661" y="3488169"/>
              <a:ext cx="465513" cy="349135"/>
            </a:xfrm>
            <a:prstGeom prst="rect">
              <a:avLst/>
            </a:prstGeom>
          </p:spPr>
        </p:pic>
        <p:sp>
          <p:nvSpPr>
            <p:cNvPr id="31" name="Freeform: Shape 30">
              <a:extLst>
                <a:ext uri="{FF2B5EF4-FFF2-40B4-BE49-F238E27FC236}">
                  <a16:creationId xmlns:a16="http://schemas.microsoft.com/office/drawing/2014/main" id="{7344BF9E-DC77-4ABE-9D51-785B6C53D794}"/>
                </a:ext>
              </a:extLst>
            </p:cNvPr>
            <p:cNvSpPr/>
            <p:nvPr/>
          </p:nvSpPr>
          <p:spPr bwMode="auto">
            <a:xfrm>
              <a:off x="10758492" y="4038008"/>
              <a:ext cx="363855" cy="319267"/>
            </a:xfrm>
            <a:custGeom>
              <a:avLst/>
              <a:gdLst>
                <a:gd name="connsiteX0" fmla="*/ 2058796 w 2400405"/>
                <a:gd name="connsiteY0" fmla="*/ 1256620 h 2395129"/>
                <a:gd name="connsiteX1" fmla="*/ 2391143 w 2400405"/>
                <a:gd name="connsiteY1" fmla="*/ 1256620 h 2395129"/>
                <a:gd name="connsiteX2" fmla="*/ 2391143 w 2400405"/>
                <a:gd name="connsiteY2" fmla="*/ 2395129 h 2395129"/>
                <a:gd name="connsiteX3" fmla="*/ 1252634 w 2400405"/>
                <a:gd name="connsiteY3" fmla="*/ 2395129 h 2395129"/>
                <a:gd name="connsiteX4" fmla="*/ 1252634 w 2400405"/>
                <a:gd name="connsiteY4" fmla="*/ 1722169 h 2395129"/>
                <a:gd name="connsiteX5" fmla="*/ 1421433 w 2400405"/>
                <a:gd name="connsiteY5" fmla="*/ 1722169 h 2395129"/>
                <a:gd name="connsiteX6" fmla="*/ 1421433 w 2400405"/>
                <a:gd name="connsiteY6" fmla="*/ 2226330 h 2395129"/>
                <a:gd name="connsiteX7" fmla="*/ 2222344 w 2400405"/>
                <a:gd name="connsiteY7" fmla="*/ 2226330 h 2395129"/>
                <a:gd name="connsiteX8" fmla="*/ 2222344 w 2400405"/>
                <a:gd name="connsiteY8" fmla="*/ 1425419 h 2395129"/>
                <a:gd name="connsiteX9" fmla="*/ 2078471 w 2400405"/>
                <a:gd name="connsiteY9" fmla="*/ 1425419 h 2395129"/>
                <a:gd name="connsiteX10" fmla="*/ 2079066 w 2400405"/>
                <a:gd name="connsiteY10" fmla="*/ 1422837 h 2395129"/>
                <a:gd name="connsiteX11" fmla="*/ 2082826 w 2400405"/>
                <a:gd name="connsiteY11" fmla="*/ 1373140 h 2395129"/>
                <a:gd name="connsiteX12" fmla="*/ 2072553 w 2400405"/>
                <a:gd name="connsiteY12" fmla="*/ 1291585 h 2395129"/>
                <a:gd name="connsiteX13" fmla="*/ 0 w 2400405"/>
                <a:gd name="connsiteY13" fmla="*/ 1256620 h 2395129"/>
                <a:gd name="connsiteX14" fmla="*/ 315952 w 2400405"/>
                <a:gd name="connsiteY14" fmla="*/ 1256620 h 2395129"/>
                <a:gd name="connsiteX15" fmla="*/ 315223 w 2400405"/>
                <a:gd name="connsiteY15" fmla="*/ 1263854 h 2395129"/>
                <a:gd name="connsiteX16" fmla="*/ 328997 w 2400405"/>
                <a:gd name="connsiteY16" fmla="*/ 1373192 h 2395129"/>
                <a:gd name="connsiteX17" fmla="*/ 349546 w 2400405"/>
                <a:gd name="connsiteY17" fmla="*/ 1425419 h 2395129"/>
                <a:gd name="connsiteX18" fmla="*/ 168799 w 2400405"/>
                <a:gd name="connsiteY18" fmla="*/ 1425419 h 2395129"/>
                <a:gd name="connsiteX19" fmla="*/ 168799 w 2400405"/>
                <a:gd name="connsiteY19" fmla="*/ 2226330 h 2395129"/>
                <a:gd name="connsiteX20" fmla="*/ 969710 w 2400405"/>
                <a:gd name="connsiteY20" fmla="*/ 2226330 h 2395129"/>
                <a:gd name="connsiteX21" fmla="*/ 969710 w 2400405"/>
                <a:gd name="connsiteY21" fmla="*/ 1722169 h 2395129"/>
                <a:gd name="connsiteX22" fmla="*/ 1138509 w 2400405"/>
                <a:gd name="connsiteY22" fmla="*/ 1722169 h 2395129"/>
                <a:gd name="connsiteX23" fmla="*/ 1138509 w 2400405"/>
                <a:gd name="connsiteY23" fmla="*/ 2395129 h 2395129"/>
                <a:gd name="connsiteX24" fmla="*/ 0 w 2400405"/>
                <a:gd name="connsiteY24" fmla="*/ 2395129 h 2395129"/>
                <a:gd name="connsiteX25" fmla="*/ 1299167 w 2400405"/>
                <a:gd name="connsiteY25" fmla="*/ 621459 h 2395129"/>
                <a:gd name="connsiteX26" fmla="*/ 1766863 w 2400405"/>
                <a:gd name="connsiteY26" fmla="*/ 1098276 h 2395129"/>
                <a:gd name="connsiteX27" fmla="*/ 1763173 w 2400405"/>
                <a:gd name="connsiteY27" fmla="*/ 1135592 h 2395129"/>
                <a:gd name="connsiteX28" fmla="*/ 1843595 w 2400405"/>
                <a:gd name="connsiteY28" fmla="*/ 1152145 h 2395129"/>
                <a:gd name="connsiteX29" fmla="*/ 1984643 w 2400405"/>
                <a:gd name="connsiteY29" fmla="*/ 1369087 h 2395129"/>
                <a:gd name="connsiteX30" fmla="*/ 1843595 w 2400405"/>
                <a:gd name="connsiteY30" fmla="*/ 1586029 h 2395129"/>
                <a:gd name="connsiteX31" fmla="*/ 1775166 w 2400405"/>
                <a:gd name="connsiteY31" fmla="*/ 1600113 h 2395129"/>
                <a:gd name="connsiteX32" fmla="*/ 1764705 w 2400405"/>
                <a:gd name="connsiteY32" fmla="*/ 1604531 h 2395129"/>
                <a:gd name="connsiteX33" fmla="*/ 1753703 w 2400405"/>
                <a:gd name="connsiteY33" fmla="*/ 1604531 h 2395129"/>
                <a:gd name="connsiteX34" fmla="*/ 768881 w 2400405"/>
                <a:gd name="connsiteY34" fmla="*/ 1604531 h 2395129"/>
                <a:gd name="connsiteX35" fmla="*/ 726694 w 2400405"/>
                <a:gd name="connsiteY35" fmla="*/ 1604531 h 2395129"/>
                <a:gd name="connsiteX36" fmla="*/ 713124 w 2400405"/>
                <a:gd name="connsiteY36" fmla="*/ 1598801 h 2395129"/>
                <a:gd name="connsiteX37" fmla="*/ 701035 w 2400405"/>
                <a:gd name="connsiteY37" fmla="*/ 1597560 h 2395129"/>
                <a:gd name="connsiteX38" fmla="*/ 432240 w 2400405"/>
                <a:gd name="connsiteY38" fmla="*/ 1261325 h 2395129"/>
                <a:gd name="connsiteX39" fmla="*/ 768881 w 2400405"/>
                <a:gd name="connsiteY39" fmla="*/ 918119 h 2395129"/>
                <a:gd name="connsiteX40" fmla="*/ 836726 w 2400405"/>
                <a:gd name="connsiteY40" fmla="*/ 925092 h 2395129"/>
                <a:gd name="connsiteX41" fmla="*/ 864054 w 2400405"/>
                <a:gd name="connsiteY41" fmla="*/ 933741 h 2395129"/>
                <a:gd name="connsiteX42" fmla="*/ 868225 w 2400405"/>
                <a:gd name="connsiteY42" fmla="*/ 912677 h 2395129"/>
                <a:gd name="connsiteX43" fmla="*/ 1299167 w 2400405"/>
                <a:gd name="connsiteY43" fmla="*/ 621459 h 2395129"/>
                <a:gd name="connsiteX44" fmla="*/ 1261896 w 2400405"/>
                <a:gd name="connsiteY44" fmla="*/ 0 h 2395129"/>
                <a:gd name="connsiteX45" fmla="*/ 2400405 w 2400405"/>
                <a:gd name="connsiteY45" fmla="*/ 0 h 2395129"/>
                <a:gd name="connsiteX46" fmla="*/ 2400405 w 2400405"/>
                <a:gd name="connsiteY46" fmla="*/ 1138509 h 2395129"/>
                <a:gd name="connsiteX47" fmla="*/ 1980483 w 2400405"/>
                <a:gd name="connsiteY47" fmla="*/ 1138509 h 2395129"/>
                <a:gd name="connsiteX48" fmla="*/ 1938950 w 2400405"/>
                <a:gd name="connsiteY48" fmla="*/ 1102542 h 2395129"/>
                <a:gd name="connsiteX49" fmla="*/ 1899596 w 2400405"/>
                <a:gd name="connsiteY49" fmla="*/ 1081181 h 2395129"/>
                <a:gd name="connsiteX50" fmla="*/ 1889409 w 2400405"/>
                <a:gd name="connsiteY50" fmla="*/ 980134 h 2395129"/>
                <a:gd name="connsiteX51" fmla="*/ 1886313 w 2400405"/>
                <a:gd name="connsiteY51" fmla="*/ 969710 h 2395129"/>
                <a:gd name="connsiteX52" fmla="*/ 2231606 w 2400405"/>
                <a:gd name="connsiteY52" fmla="*/ 969710 h 2395129"/>
                <a:gd name="connsiteX53" fmla="*/ 2231606 w 2400405"/>
                <a:gd name="connsiteY53" fmla="*/ 168799 h 2395129"/>
                <a:gd name="connsiteX54" fmla="*/ 1430695 w 2400405"/>
                <a:gd name="connsiteY54" fmla="*/ 168799 h 2395129"/>
                <a:gd name="connsiteX55" fmla="*/ 1430695 w 2400405"/>
                <a:gd name="connsiteY55" fmla="*/ 526519 h 2395129"/>
                <a:gd name="connsiteX56" fmla="*/ 1421863 w 2400405"/>
                <a:gd name="connsiteY56" fmla="*/ 524133 h 2395129"/>
                <a:gd name="connsiteX57" fmla="*/ 1318752 w 2400405"/>
                <a:gd name="connsiteY57" fmla="*/ 515035 h 2395129"/>
                <a:gd name="connsiteX58" fmla="*/ 1261896 w 2400405"/>
                <a:gd name="connsiteY58" fmla="*/ 518622 h 2395129"/>
                <a:gd name="connsiteX59" fmla="*/ 9262 w 2400405"/>
                <a:gd name="connsiteY59" fmla="*/ 0 h 2395129"/>
                <a:gd name="connsiteX60" fmla="*/ 1147771 w 2400405"/>
                <a:gd name="connsiteY60" fmla="*/ 0 h 2395129"/>
                <a:gd name="connsiteX61" fmla="*/ 1147771 w 2400405"/>
                <a:gd name="connsiteY61" fmla="*/ 541616 h 2395129"/>
                <a:gd name="connsiteX62" fmla="*/ 1105167 w 2400405"/>
                <a:gd name="connsiteY62" fmla="*/ 555439 h 2395129"/>
                <a:gd name="connsiteX63" fmla="*/ 1041102 w 2400405"/>
                <a:gd name="connsiteY63" fmla="*/ 585339 h 2395129"/>
                <a:gd name="connsiteX64" fmla="*/ 978972 w 2400405"/>
                <a:gd name="connsiteY64" fmla="*/ 629491 h 2395129"/>
                <a:gd name="connsiteX65" fmla="*/ 978972 w 2400405"/>
                <a:gd name="connsiteY65" fmla="*/ 168799 h 2395129"/>
                <a:gd name="connsiteX66" fmla="*/ 178061 w 2400405"/>
                <a:gd name="connsiteY66" fmla="*/ 168799 h 2395129"/>
                <a:gd name="connsiteX67" fmla="*/ 178061 w 2400405"/>
                <a:gd name="connsiteY67" fmla="*/ 969710 h 2395129"/>
                <a:gd name="connsiteX68" fmla="*/ 430811 w 2400405"/>
                <a:gd name="connsiteY68" fmla="*/ 969710 h 2395129"/>
                <a:gd name="connsiteX69" fmla="*/ 389941 w 2400405"/>
                <a:gd name="connsiteY69" fmla="*/ 1019244 h 2395129"/>
                <a:gd name="connsiteX70" fmla="*/ 349604 w 2400405"/>
                <a:gd name="connsiteY70" fmla="*/ 1093560 h 2395129"/>
                <a:gd name="connsiteX71" fmla="*/ 335651 w 2400405"/>
                <a:gd name="connsiteY71" fmla="*/ 1138509 h 2395129"/>
                <a:gd name="connsiteX72" fmla="*/ 9262 w 2400405"/>
                <a:gd name="connsiteY72" fmla="*/ 1138509 h 239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400405" h="2395129">
                  <a:moveTo>
                    <a:pt x="2058796" y="1256620"/>
                  </a:moveTo>
                  <a:lnTo>
                    <a:pt x="2391143" y="1256620"/>
                  </a:lnTo>
                  <a:lnTo>
                    <a:pt x="2391143" y="2395129"/>
                  </a:lnTo>
                  <a:lnTo>
                    <a:pt x="1252634" y="2395129"/>
                  </a:lnTo>
                  <a:lnTo>
                    <a:pt x="1252634" y="1722169"/>
                  </a:lnTo>
                  <a:lnTo>
                    <a:pt x="1421433" y="1722169"/>
                  </a:lnTo>
                  <a:lnTo>
                    <a:pt x="1421433" y="2226330"/>
                  </a:lnTo>
                  <a:lnTo>
                    <a:pt x="2222344" y="2226330"/>
                  </a:lnTo>
                  <a:lnTo>
                    <a:pt x="2222344" y="1425419"/>
                  </a:lnTo>
                  <a:lnTo>
                    <a:pt x="2078471" y="1425419"/>
                  </a:lnTo>
                  <a:lnTo>
                    <a:pt x="2079066" y="1422837"/>
                  </a:lnTo>
                  <a:cubicBezTo>
                    <a:pt x="2081542" y="1406633"/>
                    <a:pt x="2082826" y="1390036"/>
                    <a:pt x="2082826" y="1373140"/>
                  </a:cubicBezTo>
                  <a:cubicBezTo>
                    <a:pt x="2082826" y="1344980"/>
                    <a:pt x="2079259" y="1317652"/>
                    <a:pt x="2072553" y="1291585"/>
                  </a:cubicBezTo>
                  <a:close/>
                  <a:moveTo>
                    <a:pt x="0" y="1256620"/>
                  </a:moveTo>
                  <a:lnTo>
                    <a:pt x="315952" y="1256620"/>
                  </a:lnTo>
                  <a:lnTo>
                    <a:pt x="315223" y="1263854"/>
                  </a:lnTo>
                  <a:cubicBezTo>
                    <a:pt x="315223" y="1301608"/>
                    <a:pt x="320005" y="1338245"/>
                    <a:pt x="328997" y="1373192"/>
                  </a:cubicBezTo>
                  <a:lnTo>
                    <a:pt x="349546" y="1425419"/>
                  </a:lnTo>
                  <a:lnTo>
                    <a:pt x="168799" y="1425419"/>
                  </a:lnTo>
                  <a:lnTo>
                    <a:pt x="168799" y="2226330"/>
                  </a:lnTo>
                  <a:lnTo>
                    <a:pt x="969710" y="2226330"/>
                  </a:lnTo>
                  <a:lnTo>
                    <a:pt x="969710" y="1722169"/>
                  </a:lnTo>
                  <a:lnTo>
                    <a:pt x="1138509" y="1722169"/>
                  </a:lnTo>
                  <a:lnTo>
                    <a:pt x="1138509" y="2395129"/>
                  </a:lnTo>
                  <a:lnTo>
                    <a:pt x="0" y="2395129"/>
                  </a:lnTo>
                  <a:close/>
                  <a:moveTo>
                    <a:pt x="1299167" y="621459"/>
                  </a:moveTo>
                  <a:cubicBezTo>
                    <a:pt x="1557469" y="621459"/>
                    <a:pt x="1766863" y="834937"/>
                    <a:pt x="1766863" y="1098276"/>
                  </a:cubicBezTo>
                  <a:lnTo>
                    <a:pt x="1763173" y="1135592"/>
                  </a:lnTo>
                  <a:lnTo>
                    <a:pt x="1843595" y="1152145"/>
                  </a:lnTo>
                  <a:cubicBezTo>
                    <a:pt x="1926483" y="1187888"/>
                    <a:pt x="1984643" y="1271563"/>
                    <a:pt x="1984643" y="1369087"/>
                  </a:cubicBezTo>
                  <a:cubicBezTo>
                    <a:pt x="1984643" y="1466612"/>
                    <a:pt x="1926483" y="1550287"/>
                    <a:pt x="1843595" y="1586029"/>
                  </a:cubicBezTo>
                  <a:lnTo>
                    <a:pt x="1775166" y="1600113"/>
                  </a:lnTo>
                  <a:lnTo>
                    <a:pt x="1764705" y="1604531"/>
                  </a:lnTo>
                  <a:lnTo>
                    <a:pt x="1753703" y="1604531"/>
                  </a:lnTo>
                  <a:lnTo>
                    <a:pt x="768881" y="1604531"/>
                  </a:lnTo>
                  <a:lnTo>
                    <a:pt x="726694" y="1604531"/>
                  </a:lnTo>
                  <a:lnTo>
                    <a:pt x="713124" y="1598801"/>
                  </a:lnTo>
                  <a:lnTo>
                    <a:pt x="701035" y="1597560"/>
                  </a:lnTo>
                  <a:cubicBezTo>
                    <a:pt x="547634" y="1565556"/>
                    <a:pt x="432240" y="1427179"/>
                    <a:pt x="432240" y="1261325"/>
                  </a:cubicBezTo>
                  <a:cubicBezTo>
                    <a:pt x="432240" y="1071778"/>
                    <a:pt x="582960" y="918119"/>
                    <a:pt x="768881" y="918119"/>
                  </a:cubicBezTo>
                  <a:cubicBezTo>
                    <a:pt x="792120" y="918119"/>
                    <a:pt x="814810" y="920521"/>
                    <a:pt x="836726" y="925092"/>
                  </a:cubicBezTo>
                  <a:lnTo>
                    <a:pt x="864054" y="933741"/>
                  </a:lnTo>
                  <a:lnTo>
                    <a:pt x="868225" y="912677"/>
                  </a:lnTo>
                  <a:cubicBezTo>
                    <a:pt x="939225" y="741540"/>
                    <a:pt x="1105441" y="621459"/>
                    <a:pt x="1299167" y="621459"/>
                  </a:cubicBezTo>
                  <a:close/>
                  <a:moveTo>
                    <a:pt x="1261896" y="0"/>
                  </a:moveTo>
                  <a:lnTo>
                    <a:pt x="2400405" y="0"/>
                  </a:lnTo>
                  <a:lnTo>
                    <a:pt x="2400405" y="1138509"/>
                  </a:lnTo>
                  <a:lnTo>
                    <a:pt x="1980483" y="1138509"/>
                  </a:lnTo>
                  <a:lnTo>
                    <a:pt x="1938950" y="1102542"/>
                  </a:lnTo>
                  <a:lnTo>
                    <a:pt x="1899596" y="1081181"/>
                  </a:lnTo>
                  <a:lnTo>
                    <a:pt x="1889409" y="980134"/>
                  </a:lnTo>
                  <a:lnTo>
                    <a:pt x="1886313" y="969710"/>
                  </a:lnTo>
                  <a:lnTo>
                    <a:pt x="2231606" y="969710"/>
                  </a:lnTo>
                  <a:lnTo>
                    <a:pt x="2231606" y="168799"/>
                  </a:lnTo>
                  <a:lnTo>
                    <a:pt x="1430695" y="168799"/>
                  </a:lnTo>
                  <a:lnTo>
                    <a:pt x="1430695" y="526519"/>
                  </a:lnTo>
                  <a:lnTo>
                    <a:pt x="1421863" y="524133"/>
                  </a:lnTo>
                  <a:cubicBezTo>
                    <a:pt x="1388396" y="518155"/>
                    <a:pt x="1353938" y="515035"/>
                    <a:pt x="1318752" y="515035"/>
                  </a:cubicBezTo>
                  <a:lnTo>
                    <a:pt x="1261896" y="518622"/>
                  </a:lnTo>
                  <a:close/>
                  <a:moveTo>
                    <a:pt x="9262" y="0"/>
                  </a:moveTo>
                  <a:lnTo>
                    <a:pt x="1147771" y="0"/>
                  </a:lnTo>
                  <a:lnTo>
                    <a:pt x="1147771" y="541616"/>
                  </a:lnTo>
                  <a:lnTo>
                    <a:pt x="1105167" y="555439"/>
                  </a:lnTo>
                  <a:cubicBezTo>
                    <a:pt x="1083123" y="564131"/>
                    <a:pt x="1061736" y="574130"/>
                    <a:pt x="1041102" y="585339"/>
                  </a:cubicBezTo>
                  <a:lnTo>
                    <a:pt x="978972" y="629491"/>
                  </a:lnTo>
                  <a:lnTo>
                    <a:pt x="978972" y="168799"/>
                  </a:lnTo>
                  <a:lnTo>
                    <a:pt x="178061" y="168799"/>
                  </a:lnTo>
                  <a:lnTo>
                    <a:pt x="178061" y="969710"/>
                  </a:lnTo>
                  <a:lnTo>
                    <a:pt x="430811" y="969710"/>
                  </a:lnTo>
                  <a:lnTo>
                    <a:pt x="389941" y="1019244"/>
                  </a:lnTo>
                  <a:cubicBezTo>
                    <a:pt x="374217" y="1042519"/>
                    <a:pt x="360673" y="1067389"/>
                    <a:pt x="349604" y="1093560"/>
                  </a:cubicBezTo>
                  <a:lnTo>
                    <a:pt x="335651" y="1138509"/>
                  </a:lnTo>
                  <a:lnTo>
                    <a:pt x="9262" y="113850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Rectangle 31">
            <a:extLst>
              <a:ext uri="{FF2B5EF4-FFF2-40B4-BE49-F238E27FC236}">
                <a16:creationId xmlns:a16="http://schemas.microsoft.com/office/drawing/2014/main" id="{9DFB622D-1554-48E1-9E22-A99CB72E6CDE}"/>
              </a:ext>
            </a:extLst>
          </p:cNvPr>
          <p:cNvSpPr/>
          <p:nvPr/>
        </p:nvSpPr>
        <p:spPr bwMode="auto">
          <a:xfrm>
            <a:off x="7767681" y="2057376"/>
            <a:ext cx="1677778" cy="644503"/>
          </a:xfrm>
          <a:prstGeom prst="rect">
            <a:avLst/>
          </a:prstGeom>
          <a:no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marL="0" marR="0" lvl="0" indent="0" algn="ctr" defTabSz="913638"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Segoe UI Semibold" charset="0"/>
                <a:cs typeface="Calibri" panose="020F0502020204030204" pitchFamily="34" charset="0"/>
              </a:rPr>
              <a:t>Built-in intelligence </a:t>
            </a: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Segoe UI Semibold" charset="0"/>
                <a:cs typeface="Calibri" panose="020F0502020204030204" pitchFamily="34" charset="0"/>
              </a:rPr>
              <a:t>optimizes performance and security </a:t>
            </a:r>
          </a:p>
        </p:txBody>
      </p:sp>
      <p:grpSp>
        <p:nvGrpSpPr>
          <p:cNvPr id="33" name="Group 32">
            <a:extLst>
              <a:ext uri="{FF2B5EF4-FFF2-40B4-BE49-F238E27FC236}">
                <a16:creationId xmlns:a16="http://schemas.microsoft.com/office/drawing/2014/main" id="{93399A51-B5B9-43BF-884E-1F465141D2FF}"/>
              </a:ext>
            </a:extLst>
          </p:cNvPr>
          <p:cNvGrpSpPr/>
          <p:nvPr/>
        </p:nvGrpSpPr>
        <p:grpSpPr>
          <a:xfrm>
            <a:off x="8021575" y="3447826"/>
            <a:ext cx="973731" cy="875315"/>
            <a:chOff x="8955106" y="4328219"/>
            <a:chExt cx="592572" cy="504783"/>
          </a:xfrm>
          <a:solidFill>
            <a:srgbClr val="50E6FF"/>
          </a:solidFill>
        </p:grpSpPr>
        <p:sp>
          <p:nvSpPr>
            <p:cNvPr id="34" name="Freeform: Shape 33">
              <a:extLst>
                <a:ext uri="{FF2B5EF4-FFF2-40B4-BE49-F238E27FC236}">
                  <a16:creationId xmlns:a16="http://schemas.microsoft.com/office/drawing/2014/main" id="{F49BC7DF-3B77-4986-B99C-6126C1F361DB}"/>
                </a:ext>
              </a:extLst>
            </p:cNvPr>
            <p:cNvSpPr/>
            <p:nvPr/>
          </p:nvSpPr>
          <p:spPr bwMode="auto">
            <a:xfrm>
              <a:off x="9002167" y="4363970"/>
              <a:ext cx="499558" cy="464729"/>
            </a:xfrm>
            <a:custGeom>
              <a:avLst/>
              <a:gdLst>
                <a:gd name="connsiteX0" fmla="*/ 397329 w 650422"/>
                <a:gd name="connsiteY0" fmla="*/ 0 h 605074"/>
                <a:gd name="connsiteX1" fmla="*/ 541565 w 650422"/>
                <a:gd name="connsiteY1" fmla="*/ 43543 h 605074"/>
                <a:gd name="connsiteX2" fmla="*/ 579665 w 650422"/>
                <a:gd name="connsiteY2" fmla="*/ 100693 h 605074"/>
                <a:gd name="connsiteX3" fmla="*/ 636815 w 650422"/>
                <a:gd name="connsiteY3" fmla="*/ 125185 h 605074"/>
                <a:gd name="connsiteX4" fmla="*/ 650422 w 650422"/>
                <a:gd name="connsiteY4" fmla="*/ 299357 h 605074"/>
                <a:gd name="connsiteX5" fmla="*/ 606879 w 650422"/>
                <a:gd name="connsiteY5" fmla="*/ 424543 h 605074"/>
                <a:gd name="connsiteX6" fmla="*/ 476250 w 650422"/>
                <a:gd name="connsiteY6" fmla="*/ 453822 h 605074"/>
                <a:gd name="connsiteX7" fmla="*/ 476250 w 650422"/>
                <a:gd name="connsiteY7" fmla="*/ 605074 h 605074"/>
                <a:gd name="connsiteX8" fmla="*/ 367393 w 650422"/>
                <a:gd name="connsiteY8" fmla="*/ 605074 h 605074"/>
                <a:gd name="connsiteX9" fmla="*/ 367393 w 650422"/>
                <a:gd name="connsiteY9" fmla="*/ 433300 h 605074"/>
                <a:gd name="connsiteX10" fmla="*/ 234043 w 650422"/>
                <a:gd name="connsiteY10" fmla="*/ 304800 h 605074"/>
                <a:gd name="connsiteX11" fmla="*/ 70758 w 650422"/>
                <a:gd name="connsiteY11" fmla="*/ 342900 h 605074"/>
                <a:gd name="connsiteX12" fmla="*/ 0 w 650422"/>
                <a:gd name="connsiteY12" fmla="*/ 310243 h 605074"/>
                <a:gd name="connsiteX13" fmla="*/ 29936 w 650422"/>
                <a:gd name="connsiteY13" fmla="*/ 125185 h 605074"/>
                <a:gd name="connsiteX14" fmla="*/ 228600 w 650422"/>
                <a:gd name="connsiteY14" fmla="*/ 8164 h 60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0422" h="605074">
                  <a:moveTo>
                    <a:pt x="397329" y="0"/>
                  </a:moveTo>
                  <a:lnTo>
                    <a:pt x="541565" y="43543"/>
                  </a:lnTo>
                  <a:lnTo>
                    <a:pt x="579665" y="100693"/>
                  </a:lnTo>
                  <a:lnTo>
                    <a:pt x="636815" y="125185"/>
                  </a:lnTo>
                  <a:lnTo>
                    <a:pt x="650422" y="299357"/>
                  </a:lnTo>
                  <a:lnTo>
                    <a:pt x="606879" y="424543"/>
                  </a:lnTo>
                  <a:lnTo>
                    <a:pt x="476250" y="453822"/>
                  </a:lnTo>
                  <a:lnTo>
                    <a:pt x="476250" y="605074"/>
                  </a:lnTo>
                  <a:lnTo>
                    <a:pt x="367393" y="605074"/>
                  </a:lnTo>
                  <a:lnTo>
                    <a:pt x="367393" y="433300"/>
                  </a:lnTo>
                  <a:lnTo>
                    <a:pt x="234043" y="304800"/>
                  </a:lnTo>
                  <a:lnTo>
                    <a:pt x="70758" y="342900"/>
                  </a:lnTo>
                  <a:lnTo>
                    <a:pt x="0" y="310243"/>
                  </a:lnTo>
                  <a:lnTo>
                    <a:pt x="29936" y="125185"/>
                  </a:lnTo>
                  <a:lnTo>
                    <a:pt x="228600" y="8164"/>
                  </a:lnTo>
                  <a:close/>
                </a:path>
              </a:pathLst>
            </a:cu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Graphic 3" descr="Brain">
              <a:extLst>
                <a:ext uri="{FF2B5EF4-FFF2-40B4-BE49-F238E27FC236}">
                  <a16:creationId xmlns:a16="http://schemas.microsoft.com/office/drawing/2014/main" id="{74F31F8B-8C8F-427D-AD8A-5B1DC72E20CD}"/>
                </a:ext>
              </a:extLst>
            </p:cNvPr>
            <p:cNvSpPr/>
            <p:nvPr/>
          </p:nvSpPr>
          <p:spPr>
            <a:xfrm>
              <a:off x="8955106" y="4328219"/>
              <a:ext cx="592572" cy="504783"/>
            </a:xfrm>
            <a:custGeom>
              <a:avLst/>
              <a:gdLst>
                <a:gd name="connsiteX0" fmla="*/ 749390 w 771525"/>
                <a:gd name="connsiteY0" fmla="*/ 399794 h 657225"/>
                <a:gd name="connsiteX1" fmla="*/ 744628 w 771525"/>
                <a:gd name="connsiteY1" fmla="*/ 267397 h 657225"/>
                <a:gd name="connsiteX2" fmla="*/ 750343 w 771525"/>
                <a:gd name="connsiteY2" fmla="*/ 233107 h 657225"/>
                <a:gd name="connsiteX3" fmla="*/ 658903 w 771525"/>
                <a:gd name="connsiteY3" fmla="*/ 122617 h 657225"/>
                <a:gd name="connsiteX4" fmla="*/ 550318 w 771525"/>
                <a:gd name="connsiteY4" fmla="*/ 45464 h 657225"/>
                <a:gd name="connsiteX5" fmla="*/ 523648 w 771525"/>
                <a:gd name="connsiteY5" fmla="*/ 48322 h 657225"/>
                <a:gd name="connsiteX6" fmla="*/ 443638 w 771525"/>
                <a:gd name="connsiteY6" fmla="*/ 7364 h 657225"/>
                <a:gd name="connsiteX7" fmla="*/ 358865 w 771525"/>
                <a:gd name="connsiteY7" fmla="*/ 36892 h 657225"/>
                <a:gd name="connsiteX8" fmla="*/ 258853 w 771525"/>
                <a:gd name="connsiteY8" fmla="*/ 21652 h 657225"/>
                <a:gd name="connsiteX9" fmla="*/ 185510 w 771525"/>
                <a:gd name="connsiteY9" fmla="*/ 92137 h 657225"/>
                <a:gd name="connsiteX10" fmla="*/ 178843 w 771525"/>
                <a:gd name="connsiteY10" fmla="*/ 92137 h 657225"/>
                <a:gd name="connsiteX11" fmla="*/ 64543 w 771525"/>
                <a:gd name="connsiteY11" fmla="*/ 204532 h 657225"/>
                <a:gd name="connsiteX12" fmla="*/ 64543 w 771525"/>
                <a:gd name="connsiteY12" fmla="*/ 210247 h 657225"/>
                <a:gd name="connsiteX13" fmla="*/ 7393 w 771525"/>
                <a:gd name="connsiteY13" fmla="*/ 315974 h 657225"/>
                <a:gd name="connsiteX14" fmla="*/ 125503 w 771525"/>
                <a:gd name="connsiteY14" fmla="*/ 420749 h 657225"/>
                <a:gd name="connsiteX15" fmla="*/ 273140 w 771525"/>
                <a:gd name="connsiteY15" fmla="*/ 420749 h 657225"/>
                <a:gd name="connsiteX16" fmla="*/ 388393 w 771525"/>
                <a:gd name="connsiteY16" fmla="*/ 534097 h 657225"/>
                <a:gd name="connsiteX17" fmla="*/ 388393 w 771525"/>
                <a:gd name="connsiteY17" fmla="*/ 656017 h 657225"/>
                <a:gd name="connsiteX18" fmla="*/ 463640 w 771525"/>
                <a:gd name="connsiteY18" fmla="*/ 656017 h 657225"/>
                <a:gd name="connsiteX19" fmla="*/ 463640 w 771525"/>
                <a:gd name="connsiteY19" fmla="*/ 570292 h 657225"/>
                <a:gd name="connsiteX20" fmla="*/ 463640 w 771525"/>
                <a:gd name="connsiteY20" fmla="*/ 557909 h 657225"/>
                <a:gd name="connsiteX21" fmla="*/ 487453 w 771525"/>
                <a:gd name="connsiteY21" fmla="*/ 449324 h 657225"/>
                <a:gd name="connsiteX22" fmla="*/ 537935 w 771525"/>
                <a:gd name="connsiteY22" fmla="*/ 406462 h 657225"/>
                <a:gd name="connsiteX23" fmla="*/ 575083 w 771525"/>
                <a:gd name="connsiteY23" fmla="*/ 375029 h 657225"/>
                <a:gd name="connsiteX24" fmla="*/ 587465 w 771525"/>
                <a:gd name="connsiteY24" fmla="*/ 352169 h 657225"/>
                <a:gd name="connsiteX25" fmla="*/ 525553 w 771525"/>
                <a:gd name="connsiteY25" fmla="*/ 344549 h 657225"/>
                <a:gd name="connsiteX26" fmla="*/ 503645 w 771525"/>
                <a:gd name="connsiteY26" fmla="*/ 328357 h 657225"/>
                <a:gd name="connsiteX27" fmla="*/ 519838 w 771525"/>
                <a:gd name="connsiteY27" fmla="*/ 306449 h 657225"/>
                <a:gd name="connsiteX28" fmla="*/ 596038 w 771525"/>
                <a:gd name="connsiteY28" fmla="*/ 315022 h 657225"/>
                <a:gd name="connsiteX29" fmla="*/ 596990 w 771525"/>
                <a:gd name="connsiteY29" fmla="*/ 307402 h 657225"/>
                <a:gd name="connsiteX30" fmla="*/ 591275 w 771525"/>
                <a:gd name="connsiteY30" fmla="*/ 262634 h 657225"/>
                <a:gd name="connsiteX31" fmla="*/ 513170 w 771525"/>
                <a:gd name="connsiteY31" fmla="*/ 200722 h 657225"/>
                <a:gd name="connsiteX32" fmla="*/ 494120 w 771525"/>
                <a:gd name="connsiteY32" fmla="*/ 195007 h 657225"/>
                <a:gd name="connsiteX33" fmla="*/ 488405 w 771525"/>
                <a:gd name="connsiteY33" fmla="*/ 193102 h 657225"/>
                <a:gd name="connsiteX34" fmla="*/ 487453 w 771525"/>
                <a:gd name="connsiteY34" fmla="*/ 193102 h 657225"/>
                <a:gd name="connsiteX35" fmla="*/ 465545 w 771525"/>
                <a:gd name="connsiteY35" fmla="*/ 198817 h 657225"/>
                <a:gd name="connsiteX36" fmla="*/ 456973 w 771525"/>
                <a:gd name="connsiteY36" fmla="*/ 200722 h 657225"/>
                <a:gd name="connsiteX37" fmla="*/ 447448 w 771525"/>
                <a:gd name="connsiteY37" fmla="*/ 202627 h 657225"/>
                <a:gd name="connsiteX38" fmla="*/ 424588 w 771525"/>
                <a:gd name="connsiteY38" fmla="*/ 272159 h 657225"/>
                <a:gd name="connsiteX39" fmla="*/ 457925 w 771525"/>
                <a:gd name="connsiteY39" fmla="*/ 336929 h 657225"/>
                <a:gd name="connsiteX40" fmla="*/ 459830 w 771525"/>
                <a:gd name="connsiteY40" fmla="*/ 363599 h 657225"/>
                <a:gd name="connsiteX41" fmla="*/ 435065 w 771525"/>
                <a:gd name="connsiteY41" fmla="*/ 365504 h 657225"/>
                <a:gd name="connsiteX42" fmla="*/ 406490 w 771525"/>
                <a:gd name="connsiteY42" fmla="*/ 330262 h 657225"/>
                <a:gd name="connsiteX43" fmla="*/ 404585 w 771525"/>
                <a:gd name="connsiteY43" fmla="*/ 330262 h 657225"/>
                <a:gd name="connsiteX44" fmla="*/ 322670 w 771525"/>
                <a:gd name="connsiteY44" fmla="*/ 304544 h 657225"/>
                <a:gd name="connsiteX45" fmla="*/ 317908 w 771525"/>
                <a:gd name="connsiteY45" fmla="*/ 278827 h 657225"/>
                <a:gd name="connsiteX46" fmla="*/ 343625 w 771525"/>
                <a:gd name="connsiteY46" fmla="*/ 273112 h 657225"/>
                <a:gd name="connsiteX47" fmla="*/ 391250 w 771525"/>
                <a:gd name="connsiteY47" fmla="*/ 289304 h 657225"/>
                <a:gd name="connsiteX48" fmla="*/ 387440 w 771525"/>
                <a:gd name="connsiteY48" fmla="*/ 274064 h 657225"/>
                <a:gd name="connsiteX49" fmla="*/ 397918 w 771525"/>
                <a:gd name="connsiteY49" fmla="*/ 212152 h 657225"/>
                <a:gd name="connsiteX50" fmla="*/ 358865 w 771525"/>
                <a:gd name="connsiteY50" fmla="*/ 215009 h 657225"/>
                <a:gd name="connsiteX51" fmla="*/ 324575 w 771525"/>
                <a:gd name="connsiteY51" fmla="*/ 212152 h 657225"/>
                <a:gd name="connsiteX52" fmla="*/ 241708 w 771525"/>
                <a:gd name="connsiteY52" fmla="*/ 264539 h 657225"/>
                <a:gd name="connsiteX53" fmla="*/ 158840 w 771525"/>
                <a:gd name="connsiteY53" fmla="*/ 360742 h 657225"/>
                <a:gd name="connsiteX54" fmla="*/ 139790 w 771525"/>
                <a:gd name="connsiteY54" fmla="*/ 379792 h 657225"/>
                <a:gd name="connsiteX55" fmla="*/ 120740 w 771525"/>
                <a:gd name="connsiteY55" fmla="*/ 360742 h 657225"/>
                <a:gd name="connsiteX56" fmla="*/ 165508 w 771525"/>
                <a:gd name="connsiteY56" fmla="*/ 268349 h 657225"/>
                <a:gd name="connsiteX57" fmla="*/ 106453 w 771525"/>
                <a:gd name="connsiteY57" fmla="*/ 238822 h 657225"/>
                <a:gd name="connsiteX58" fmla="*/ 109310 w 771525"/>
                <a:gd name="connsiteY58" fmla="*/ 212152 h 657225"/>
                <a:gd name="connsiteX59" fmla="*/ 135980 w 771525"/>
                <a:gd name="connsiteY59" fmla="*/ 214057 h 657225"/>
                <a:gd name="connsiteX60" fmla="*/ 196940 w 771525"/>
                <a:gd name="connsiteY60" fmla="*/ 231202 h 657225"/>
                <a:gd name="connsiteX61" fmla="*/ 283618 w 771525"/>
                <a:gd name="connsiteY61" fmla="*/ 198817 h 657225"/>
                <a:gd name="connsiteX62" fmla="*/ 218848 w 771525"/>
                <a:gd name="connsiteY62" fmla="*/ 139762 h 657225"/>
                <a:gd name="connsiteX63" fmla="*/ 225515 w 771525"/>
                <a:gd name="connsiteY63" fmla="*/ 114044 h 657225"/>
                <a:gd name="connsiteX64" fmla="*/ 251233 w 771525"/>
                <a:gd name="connsiteY64" fmla="*/ 120712 h 657225"/>
                <a:gd name="connsiteX65" fmla="*/ 434113 w 771525"/>
                <a:gd name="connsiteY65" fmla="*/ 164527 h 657225"/>
                <a:gd name="connsiteX66" fmla="*/ 405538 w 771525"/>
                <a:gd name="connsiteY66" fmla="*/ 91184 h 657225"/>
                <a:gd name="connsiteX67" fmla="*/ 425540 w 771525"/>
                <a:gd name="connsiteY67" fmla="*/ 73087 h 657225"/>
                <a:gd name="connsiteX68" fmla="*/ 443638 w 771525"/>
                <a:gd name="connsiteY68" fmla="*/ 93089 h 657225"/>
                <a:gd name="connsiteX69" fmla="*/ 503645 w 771525"/>
                <a:gd name="connsiteY69" fmla="*/ 155954 h 657225"/>
                <a:gd name="connsiteX70" fmla="*/ 520790 w 771525"/>
                <a:gd name="connsiteY70" fmla="*/ 160717 h 657225"/>
                <a:gd name="connsiteX71" fmla="*/ 577940 w 771525"/>
                <a:gd name="connsiteY71" fmla="*/ 112139 h 657225"/>
                <a:gd name="connsiteX72" fmla="*/ 601753 w 771525"/>
                <a:gd name="connsiteY72" fmla="*/ 126427 h 657225"/>
                <a:gd name="connsiteX73" fmla="*/ 587465 w 771525"/>
                <a:gd name="connsiteY73" fmla="*/ 150239 h 657225"/>
                <a:gd name="connsiteX74" fmla="*/ 556985 w 771525"/>
                <a:gd name="connsiteY74" fmla="*/ 175004 h 657225"/>
                <a:gd name="connsiteX75" fmla="*/ 556985 w 771525"/>
                <a:gd name="connsiteY75" fmla="*/ 176909 h 657225"/>
                <a:gd name="connsiteX76" fmla="*/ 625565 w 771525"/>
                <a:gd name="connsiteY76" fmla="*/ 247394 h 657225"/>
                <a:gd name="connsiteX77" fmla="*/ 631280 w 771525"/>
                <a:gd name="connsiteY77" fmla="*/ 270254 h 657225"/>
                <a:gd name="connsiteX78" fmla="*/ 639853 w 771525"/>
                <a:gd name="connsiteY78" fmla="*/ 258824 h 657225"/>
                <a:gd name="connsiteX79" fmla="*/ 653188 w 771525"/>
                <a:gd name="connsiteY79" fmla="*/ 214057 h 657225"/>
                <a:gd name="connsiteX80" fmla="*/ 665570 w 771525"/>
                <a:gd name="connsiteY80" fmla="*/ 198817 h 657225"/>
                <a:gd name="connsiteX81" fmla="*/ 684620 w 771525"/>
                <a:gd name="connsiteY81" fmla="*/ 202627 h 657225"/>
                <a:gd name="connsiteX82" fmla="*/ 690335 w 771525"/>
                <a:gd name="connsiteY82" fmla="*/ 221677 h 657225"/>
                <a:gd name="connsiteX83" fmla="*/ 672238 w 771525"/>
                <a:gd name="connsiteY83" fmla="*/ 276922 h 657225"/>
                <a:gd name="connsiteX84" fmla="*/ 631280 w 771525"/>
                <a:gd name="connsiteY84" fmla="*/ 315974 h 657225"/>
                <a:gd name="connsiteX85" fmla="*/ 610325 w 771525"/>
                <a:gd name="connsiteY85" fmla="*/ 384554 h 657225"/>
                <a:gd name="connsiteX86" fmla="*/ 652235 w 771525"/>
                <a:gd name="connsiteY86" fmla="*/ 420749 h 657225"/>
                <a:gd name="connsiteX87" fmla="*/ 661760 w 771525"/>
                <a:gd name="connsiteY87" fmla="*/ 437894 h 657225"/>
                <a:gd name="connsiteX88" fmla="*/ 651283 w 771525"/>
                <a:gd name="connsiteY88" fmla="*/ 454087 h 657225"/>
                <a:gd name="connsiteX89" fmla="*/ 632233 w 771525"/>
                <a:gd name="connsiteY89" fmla="*/ 453134 h 657225"/>
                <a:gd name="connsiteX90" fmla="*/ 587465 w 771525"/>
                <a:gd name="connsiteY90" fmla="*/ 415034 h 657225"/>
                <a:gd name="connsiteX91" fmla="*/ 557938 w 771525"/>
                <a:gd name="connsiteY91" fmla="*/ 436942 h 657225"/>
                <a:gd name="connsiteX92" fmla="*/ 515075 w 771525"/>
                <a:gd name="connsiteY92" fmla="*/ 473137 h 657225"/>
                <a:gd name="connsiteX93" fmla="*/ 500788 w 771525"/>
                <a:gd name="connsiteY93" fmla="*/ 556957 h 657225"/>
                <a:gd name="connsiteX94" fmla="*/ 500788 w 771525"/>
                <a:gd name="connsiteY94" fmla="*/ 570292 h 657225"/>
                <a:gd name="connsiteX95" fmla="*/ 500788 w 771525"/>
                <a:gd name="connsiteY95" fmla="*/ 656017 h 657225"/>
                <a:gd name="connsiteX96" fmla="*/ 576988 w 771525"/>
                <a:gd name="connsiteY96" fmla="*/ 656017 h 657225"/>
                <a:gd name="connsiteX97" fmla="*/ 643663 w 771525"/>
                <a:gd name="connsiteY97" fmla="*/ 523619 h 657225"/>
                <a:gd name="connsiteX98" fmla="*/ 748438 w 771525"/>
                <a:gd name="connsiteY98" fmla="*/ 412177 h 657225"/>
                <a:gd name="connsiteX99" fmla="*/ 749390 w 771525"/>
                <a:gd name="connsiteY99" fmla="*/ 399794 h 657225"/>
                <a:gd name="connsiteX100" fmla="*/ 749390 w 771525"/>
                <a:gd name="connsiteY100" fmla="*/ 399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771525" h="657225">
                  <a:moveTo>
                    <a:pt x="749390" y="399794"/>
                  </a:moveTo>
                  <a:cubicBezTo>
                    <a:pt x="777013" y="359789"/>
                    <a:pt x="775108" y="305497"/>
                    <a:pt x="744628" y="267397"/>
                  </a:cubicBezTo>
                  <a:cubicBezTo>
                    <a:pt x="748438" y="255967"/>
                    <a:pt x="750343" y="244537"/>
                    <a:pt x="750343" y="233107"/>
                  </a:cubicBezTo>
                  <a:cubicBezTo>
                    <a:pt x="750343" y="178814"/>
                    <a:pt x="711290" y="133094"/>
                    <a:pt x="658903" y="122617"/>
                  </a:cubicBezTo>
                  <a:cubicBezTo>
                    <a:pt x="642710" y="75944"/>
                    <a:pt x="599848" y="45464"/>
                    <a:pt x="550318" y="45464"/>
                  </a:cubicBezTo>
                  <a:cubicBezTo>
                    <a:pt x="541745" y="45464"/>
                    <a:pt x="532220" y="46417"/>
                    <a:pt x="523648" y="48322"/>
                  </a:cubicBezTo>
                  <a:cubicBezTo>
                    <a:pt x="503645" y="24509"/>
                    <a:pt x="474118" y="10222"/>
                    <a:pt x="443638" y="7364"/>
                  </a:cubicBezTo>
                  <a:cubicBezTo>
                    <a:pt x="412205" y="5459"/>
                    <a:pt x="381725" y="15937"/>
                    <a:pt x="358865" y="36892"/>
                  </a:cubicBezTo>
                  <a:cubicBezTo>
                    <a:pt x="329338" y="16889"/>
                    <a:pt x="292190" y="11174"/>
                    <a:pt x="258853" y="21652"/>
                  </a:cubicBezTo>
                  <a:cubicBezTo>
                    <a:pt x="224563" y="32129"/>
                    <a:pt x="197893" y="57847"/>
                    <a:pt x="185510" y="92137"/>
                  </a:cubicBezTo>
                  <a:cubicBezTo>
                    <a:pt x="183605" y="92137"/>
                    <a:pt x="180748" y="92137"/>
                    <a:pt x="178843" y="92137"/>
                  </a:cubicBezTo>
                  <a:cubicBezTo>
                    <a:pt x="115978" y="92137"/>
                    <a:pt x="65495" y="141667"/>
                    <a:pt x="64543" y="204532"/>
                  </a:cubicBezTo>
                  <a:cubicBezTo>
                    <a:pt x="64543" y="206437"/>
                    <a:pt x="64543" y="208342"/>
                    <a:pt x="64543" y="210247"/>
                  </a:cubicBezTo>
                  <a:cubicBezTo>
                    <a:pt x="26443" y="231202"/>
                    <a:pt x="4535" y="272159"/>
                    <a:pt x="7393" y="315974"/>
                  </a:cubicBezTo>
                  <a:cubicBezTo>
                    <a:pt x="11203" y="375982"/>
                    <a:pt x="64543" y="420749"/>
                    <a:pt x="125503" y="420749"/>
                  </a:cubicBezTo>
                  <a:lnTo>
                    <a:pt x="273140" y="420749"/>
                  </a:lnTo>
                  <a:cubicBezTo>
                    <a:pt x="336005" y="420749"/>
                    <a:pt x="387440" y="471232"/>
                    <a:pt x="388393" y="534097"/>
                  </a:cubicBezTo>
                  <a:lnTo>
                    <a:pt x="388393" y="656017"/>
                  </a:lnTo>
                  <a:lnTo>
                    <a:pt x="463640" y="656017"/>
                  </a:lnTo>
                  <a:lnTo>
                    <a:pt x="463640" y="570292"/>
                  </a:lnTo>
                  <a:cubicBezTo>
                    <a:pt x="463640" y="566482"/>
                    <a:pt x="463640" y="561719"/>
                    <a:pt x="463640" y="557909"/>
                  </a:cubicBezTo>
                  <a:cubicBezTo>
                    <a:pt x="463640" y="522667"/>
                    <a:pt x="462688" y="477899"/>
                    <a:pt x="487453" y="449324"/>
                  </a:cubicBezTo>
                  <a:cubicBezTo>
                    <a:pt x="502693" y="433132"/>
                    <a:pt x="519838" y="418844"/>
                    <a:pt x="537935" y="406462"/>
                  </a:cubicBezTo>
                  <a:cubicBezTo>
                    <a:pt x="552223" y="397889"/>
                    <a:pt x="564605" y="387412"/>
                    <a:pt x="575083" y="375029"/>
                  </a:cubicBezTo>
                  <a:cubicBezTo>
                    <a:pt x="579845" y="367409"/>
                    <a:pt x="584608" y="359789"/>
                    <a:pt x="587465" y="352169"/>
                  </a:cubicBezTo>
                  <a:cubicBezTo>
                    <a:pt x="567463" y="344549"/>
                    <a:pt x="546508" y="341692"/>
                    <a:pt x="525553" y="344549"/>
                  </a:cubicBezTo>
                  <a:cubicBezTo>
                    <a:pt x="515075" y="345502"/>
                    <a:pt x="505550" y="338834"/>
                    <a:pt x="503645" y="328357"/>
                  </a:cubicBezTo>
                  <a:cubicBezTo>
                    <a:pt x="502693" y="317879"/>
                    <a:pt x="509360" y="308354"/>
                    <a:pt x="519838" y="306449"/>
                  </a:cubicBezTo>
                  <a:cubicBezTo>
                    <a:pt x="545555" y="302639"/>
                    <a:pt x="571273" y="305497"/>
                    <a:pt x="596038" y="315022"/>
                  </a:cubicBezTo>
                  <a:cubicBezTo>
                    <a:pt x="596038" y="312164"/>
                    <a:pt x="596038" y="310259"/>
                    <a:pt x="596990" y="307402"/>
                  </a:cubicBezTo>
                  <a:cubicBezTo>
                    <a:pt x="597943" y="292162"/>
                    <a:pt x="596038" y="276922"/>
                    <a:pt x="591275" y="262634"/>
                  </a:cubicBezTo>
                  <a:cubicBezTo>
                    <a:pt x="577940" y="228344"/>
                    <a:pt x="544603" y="213104"/>
                    <a:pt x="513170" y="200722"/>
                  </a:cubicBezTo>
                  <a:cubicBezTo>
                    <a:pt x="507455" y="198817"/>
                    <a:pt x="501740" y="196912"/>
                    <a:pt x="494120" y="195007"/>
                  </a:cubicBezTo>
                  <a:lnTo>
                    <a:pt x="488405" y="193102"/>
                  </a:lnTo>
                  <a:lnTo>
                    <a:pt x="487453" y="193102"/>
                  </a:lnTo>
                  <a:cubicBezTo>
                    <a:pt x="479833" y="194054"/>
                    <a:pt x="473165" y="195959"/>
                    <a:pt x="465545" y="198817"/>
                  </a:cubicBezTo>
                  <a:lnTo>
                    <a:pt x="456973" y="200722"/>
                  </a:lnTo>
                  <a:lnTo>
                    <a:pt x="447448" y="202627"/>
                  </a:lnTo>
                  <a:cubicBezTo>
                    <a:pt x="431255" y="221677"/>
                    <a:pt x="422683" y="246442"/>
                    <a:pt x="424588" y="272159"/>
                  </a:cubicBezTo>
                  <a:cubicBezTo>
                    <a:pt x="426493" y="297877"/>
                    <a:pt x="438875" y="320737"/>
                    <a:pt x="457925" y="336929"/>
                  </a:cubicBezTo>
                  <a:cubicBezTo>
                    <a:pt x="465545" y="343597"/>
                    <a:pt x="465545" y="355027"/>
                    <a:pt x="459830" y="363599"/>
                  </a:cubicBezTo>
                  <a:cubicBezTo>
                    <a:pt x="454115" y="370267"/>
                    <a:pt x="442685" y="371219"/>
                    <a:pt x="435065" y="365504"/>
                  </a:cubicBezTo>
                  <a:cubicBezTo>
                    <a:pt x="423635" y="355979"/>
                    <a:pt x="414110" y="343597"/>
                    <a:pt x="406490" y="330262"/>
                  </a:cubicBezTo>
                  <a:lnTo>
                    <a:pt x="404585" y="330262"/>
                  </a:lnTo>
                  <a:cubicBezTo>
                    <a:pt x="377915" y="325499"/>
                    <a:pt x="347435" y="320737"/>
                    <a:pt x="322670" y="304544"/>
                  </a:cubicBezTo>
                  <a:cubicBezTo>
                    <a:pt x="314098" y="298829"/>
                    <a:pt x="312193" y="287399"/>
                    <a:pt x="317908" y="278827"/>
                  </a:cubicBezTo>
                  <a:cubicBezTo>
                    <a:pt x="323623" y="270254"/>
                    <a:pt x="335053" y="267397"/>
                    <a:pt x="343625" y="273112"/>
                  </a:cubicBezTo>
                  <a:cubicBezTo>
                    <a:pt x="357913" y="281684"/>
                    <a:pt x="374105" y="287399"/>
                    <a:pt x="391250" y="289304"/>
                  </a:cubicBezTo>
                  <a:cubicBezTo>
                    <a:pt x="389345" y="284542"/>
                    <a:pt x="388393" y="279779"/>
                    <a:pt x="387440" y="274064"/>
                  </a:cubicBezTo>
                  <a:cubicBezTo>
                    <a:pt x="385535" y="253109"/>
                    <a:pt x="389345" y="231202"/>
                    <a:pt x="397918" y="212152"/>
                  </a:cubicBezTo>
                  <a:cubicBezTo>
                    <a:pt x="384583" y="214057"/>
                    <a:pt x="372200" y="215009"/>
                    <a:pt x="358865" y="215009"/>
                  </a:cubicBezTo>
                  <a:cubicBezTo>
                    <a:pt x="347435" y="215009"/>
                    <a:pt x="336005" y="214057"/>
                    <a:pt x="324575" y="212152"/>
                  </a:cubicBezTo>
                  <a:cubicBezTo>
                    <a:pt x="303620" y="237869"/>
                    <a:pt x="274093" y="256919"/>
                    <a:pt x="241708" y="264539"/>
                  </a:cubicBezTo>
                  <a:cubicBezTo>
                    <a:pt x="198845" y="286447"/>
                    <a:pt x="158840" y="314069"/>
                    <a:pt x="158840" y="360742"/>
                  </a:cubicBezTo>
                  <a:cubicBezTo>
                    <a:pt x="158840" y="371219"/>
                    <a:pt x="150268" y="379792"/>
                    <a:pt x="139790" y="379792"/>
                  </a:cubicBezTo>
                  <a:cubicBezTo>
                    <a:pt x="129313" y="379792"/>
                    <a:pt x="120740" y="371219"/>
                    <a:pt x="120740" y="360742"/>
                  </a:cubicBezTo>
                  <a:cubicBezTo>
                    <a:pt x="121693" y="324547"/>
                    <a:pt x="137885" y="291209"/>
                    <a:pt x="165508" y="268349"/>
                  </a:cubicBezTo>
                  <a:cubicBezTo>
                    <a:pt x="142648" y="265492"/>
                    <a:pt x="121693" y="255967"/>
                    <a:pt x="106453" y="238822"/>
                  </a:cubicBezTo>
                  <a:cubicBezTo>
                    <a:pt x="99785" y="230249"/>
                    <a:pt x="101690" y="218819"/>
                    <a:pt x="109310" y="212152"/>
                  </a:cubicBezTo>
                  <a:cubicBezTo>
                    <a:pt x="116930" y="205484"/>
                    <a:pt x="129313" y="206437"/>
                    <a:pt x="135980" y="214057"/>
                  </a:cubicBezTo>
                  <a:cubicBezTo>
                    <a:pt x="143600" y="223582"/>
                    <a:pt x="165508" y="232154"/>
                    <a:pt x="196940" y="231202"/>
                  </a:cubicBezTo>
                  <a:cubicBezTo>
                    <a:pt x="228373" y="231202"/>
                    <a:pt x="259805" y="219772"/>
                    <a:pt x="283618" y="198817"/>
                  </a:cubicBezTo>
                  <a:cubicBezTo>
                    <a:pt x="255995" y="187387"/>
                    <a:pt x="233135" y="166432"/>
                    <a:pt x="218848" y="139762"/>
                  </a:cubicBezTo>
                  <a:cubicBezTo>
                    <a:pt x="213133" y="130237"/>
                    <a:pt x="216943" y="118807"/>
                    <a:pt x="225515" y="114044"/>
                  </a:cubicBezTo>
                  <a:cubicBezTo>
                    <a:pt x="235040" y="108329"/>
                    <a:pt x="246470" y="112139"/>
                    <a:pt x="251233" y="120712"/>
                  </a:cubicBezTo>
                  <a:cubicBezTo>
                    <a:pt x="279808" y="172147"/>
                    <a:pt x="339815" y="186434"/>
                    <a:pt x="434113" y="164527"/>
                  </a:cubicBezTo>
                  <a:cubicBezTo>
                    <a:pt x="416968" y="150239"/>
                    <a:pt x="404585" y="127379"/>
                    <a:pt x="405538" y="91184"/>
                  </a:cubicBezTo>
                  <a:cubicBezTo>
                    <a:pt x="405538" y="80707"/>
                    <a:pt x="415063" y="72134"/>
                    <a:pt x="425540" y="73087"/>
                  </a:cubicBezTo>
                  <a:cubicBezTo>
                    <a:pt x="436018" y="73087"/>
                    <a:pt x="444590" y="82612"/>
                    <a:pt x="443638" y="93089"/>
                  </a:cubicBezTo>
                  <a:cubicBezTo>
                    <a:pt x="441733" y="135952"/>
                    <a:pt x="465545" y="144524"/>
                    <a:pt x="503645" y="155954"/>
                  </a:cubicBezTo>
                  <a:cubicBezTo>
                    <a:pt x="509360" y="157859"/>
                    <a:pt x="515075" y="158812"/>
                    <a:pt x="520790" y="160717"/>
                  </a:cubicBezTo>
                  <a:cubicBezTo>
                    <a:pt x="531268" y="136904"/>
                    <a:pt x="552223" y="118807"/>
                    <a:pt x="577940" y="112139"/>
                  </a:cubicBezTo>
                  <a:cubicBezTo>
                    <a:pt x="588418" y="109282"/>
                    <a:pt x="598895" y="115949"/>
                    <a:pt x="601753" y="126427"/>
                  </a:cubicBezTo>
                  <a:cubicBezTo>
                    <a:pt x="604610" y="136904"/>
                    <a:pt x="597943" y="147382"/>
                    <a:pt x="587465" y="150239"/>
                  </a:cubicBezTo>
                  <a:cubicBezTo>
                    <a:pt x="574130" y="154049"/>
                    <a:pt x="563653" y="162622"/>
                    <a:pt x="556985" y="175004"/>
                  </a:cubicBezTo>
                  <a:cubicBezTo>
                    <a:pt x="556985" y="175957"/>
                    <a:pt x="556985" y="175957"/>
                    <a:pt x="556985" y="176909"/>
                  </a:cubicBezTo>
                  <a:cubicBezTo>
                    <a:pt x="586513" y="191197"/>
                    <a:pt x="612230" y="212152"/>
                    <a:pt x="625565" y="247394"/>
                  </a:cubicBezTo>
                  <a:cubicBezTo>
                    <a:pt x="628423" y="255014"/>
                    <a:pt x="630328" y="262634"/>
                    <a:pt x="631280" y="270254"/>
                  </a:cubicBezTo>
                  <a:cubicBezTo>
                    <a:pt x="635090" y="267397"/>
                    <a:pt x="637948" y="263587"/>
                    <a:pt x="639853" y="258824"/>
                  </a:cubicBezTo>
                  <a:cubicBezTo>
                    <a:pt x="646520" y="244537"/>
                    <a:pt x="651283" y="230249"/>
                    <a:pt x="653188" y="214057"/>
                  </a:cubicBezTo>
                  <a:cubicBezTo>
                    <a:pt x="654140" y="207389"/>
                    <a:pt x="658903" y="201674"/>
                    <a:pt x="665570" y="198817"/>
                  </a:cubicBezTo>
                  <a:cubicBezTo>
                    <a:pt x="672238" y="195959"/>
                    <a:pt x="679858" y="197864"/>
                    <a:pt x="684620" y="202627"/>
                  </a:cubicBezTo>
                  <a:cubicBezTo>
                    <a:pt x="690335" y="207389"/>
                    <a:pt x="692240" y="214057"/>
                    <a:pt x="690335" y="221677"/>
                  </a:cubicBezTo>
                  <a:cubicBezTo>
                    <a:pt x="687478" y="240727"/>
                    <a:pt x="681763" y="259777"/>
                    <a:pt x="672238" y="276922"/>
                  </a:cubicBezTo>
                  <a:cubicBezTo>
                    <a:pt x="662713" y="293114"/>
                    <a:pt x="648425" y="306449"/>
                    <a:pt x="631280" y="315974"/>
                  </a:cubicBezTo>
                  <a:cubicBezTo>
                    <a:pt x="629375" y="339787"/>
                    <a:pt x="621755" y="363599"/>
                    <a:pt x="610325" y="384554"/>
                  </a:cubicBezTo>
                  <a:cubicBezTo>
                    <a:pt x="622708" y="398842"/>
                    <a:pt x="636043" y="411224"/>
                    <a:pt x="652235" y="420749"/>
                  </a:cubicBezTo>
                  <a:cubicBezTo>
                    <a:pt x="657950" y="424559"/>
                    <a:pt x="661760" y="431227"/>
                    <a:pt x="661760" y="437894"/>
                  </a:cubicBezTo>
                  <a:cubicBezTo>
                    <a:pt x="661760" y="444562"/>
                    <a:pt x="657950" y="451229"/>
                    <a:pt x="651283" y="454087"/>
                  </a:cubicBezTo>
                  <a:cubicBezTo>
                    <a:pt x="644615" y="456944"/>
                    <a:pt x="637948" y="456944"/>
                    <a:pt x="632233" y="453134"/>
                  </a:cubicBezTo>
                  <a:cubicBezTo>
                    <a:pt x="616040" y="442657"/>
                    <a:pt x="600800" y="429322"/>
                    <a:pt x="587465" y="415034"/>
                  </a:cubicBezTo>
                  <a:cubicBezTo>
                    <a:pt x="577940" y="422654"/>
                    <a:pt x="567463" y="430274"/>
                    <a:pt x="557938" y="436942"/>
                  </a:cubicBezTo>
                  <a:cubicBezTo>
                    <a:pt x="541745" y="447419"/>
                    <a:pt x="527458" y="458849"/>
                    <a:pt x="515075" y="473137"/>
                  </a:cubicBezTo>
                  <a:cubicBezTo>
                    <a:pt x="499835" y="491234"/>
                    <a:pt x="500788" y="526477"/>
                    <a:pt x="500788" y="556957"/>
                  </a:cubicBezTo>
                  <a:cubicBezTo>
                    <a:pt x="500788" y="561719"/>
                    <a:pt x="500788" y="565529"/>
                    <a:pt x="500788" y="570292"/>
                  </a:cubicBezTo>
                  <a:lnTo>
                    <a:pt x="500788" y="656017"/>
                  </a:lnTo>
                  <a:lnTo>
                    <a:pt x="576988" y="656017"/>
                  </a:lnTo>
                  <a:cubicBezTo>
                    <a:pt x="576988" y="532192"/>
                    <a:pt x="636043" y="525524"/>
                    <a:pt x="643663" y="523619"/>
                  </a:cubicBezTo>
                  <a:cubicBezTo>
                    <a:pt x="668428" y="516952"/>
                    <a:pt x="734150" y="482662"/>
                    <a:pt x="748438" y="412177"/>
                  </a:cubicBezTo>
                  <a:cubicBezTo>
                    <a:pt x="750343" y="408367"/>
                    <a:pt x="749390" y="403604"/>
                    <a:pt x="749390" y="399794"/>
                  </a:cubicBezTo>
                  <a:cubicBezTo>
                    <a:pt x="748438" y="399794"/>
                    <a:pt x="748438" y="399794"/>
                    <a:pt x="749390" y="399794"/>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36" name="Rectangle 35">
            <a:extLst>
              <a:ext uri="{FF2B5EF4-FFF2-40B4-BE49-F238E27FC236}">
                <a16:creationId xmlns:a16="http://schemas.microsoft.com/office/drawing/2014/main" id="{A11567F9-C729-4989-A450-9C03A9E2FE8B}"/>
              </a:ext>
            </a:extLst>
          </p:cNvPr>
          <p:cNvSpPr/>
          <p:nvPr/>
        </p:nvSpPr>
        <p:spPr bwMode="auto">
          <a:xfrm>
            <a:off x="3770597" y="2056130"/>
            <a:ext cx="1906721" cy="1013835"/>
          </a:xfrm>
          <a:prstGeom prst="rect">
            <a:avLst/>
          </a:prstGeom>
          <a:no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marL="0" marR="0" lvl="0" indent="0" algn="ctr" defTabSz="913638"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Segoe UI Semibold" charset="0"/>
                <a:cs typeface="Calibri" panose="020F0502020204030204" pitchFamily="34" charset="0"/>
              </a:rPr>
              <a:t>Enterprise scale </a:t>
            </a:r>
            <a:b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Segoe UI Semibold" charset="0"/>
                <a:cs typeface="Calibri" panose="020F0502020204030204" pitchFamily="34" charset="0"/>
              </a:rPr>
            </a:br>
            <a:r>
              <a:rPr kumimoji="0" lang="en-US" sz="1200" b="1" i="0" u="none" strike="noStrike" kern="1200" cap="none" spc="0" normalizeH="0" baseline="0" noProof="0" dirty="0">
                <a:ln>
                  <a:noFill/>
                </a:ln>
                <a:solidFill>
                  <a:prstClr val="black"/>
                </a:solidFill>
                <a:effectLst/>
                <a:uLnTx/>
                <a:uFillTx/>
                <a:latin typeface="Calibri" panose="020F0502020204030204" pitchFamily="34" charset="0"/>
                <a:ea typeface="Segoe UI Semibold" charset="0"/>
                <a:cs typeface="Calibri" panose="020F0502020204030204" pitchFamily="34" charset="0"/>
              </a:rPr>
              <a:t>with Hyperscale </a:t>
            </a:r>
          </a:p>
          <a:p>
            <a:pPr marL="0" marR="0" lvl="0" indent="0" algn="ctr" defTabSz="91363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pitchFamily="34" charset="0"/>
                <a:cs typeface="Calibri" panose="020F0502020204030204" pitchFamily="34" charset="0"/>
              </a:rPr>
              <a:t>Scale PostgreSQL databases across 100s of nodes with Hyperscale</a:t>
            </a:r>
          </a:p>
        </p:txBody>
      </p:sp>
      <p:grpSp>
        <p:nvGrpSpPr>
          <p:cNvPr id="37" name="Group 36">
            <a:extLst>
              <a:ext uri="{FF2B5EF4-FFF2-40B4-BE49-F238E27FC236}">
                <a16:creationId xmlns:a16="http://schemas.microsoft.com/office/drawing/2014/main" id="{BDDB111D-AD5A-4518-9352-F8B61B7AFCF3}"/>
              </a:ext>
            </a:extLst>
          </p:cNvPr>
          <p:cNvGrpSpPr/>
          <p:nvPr/>
        </p:nvGrpSpPr>
        <p:grpSpPr>
          <a:xfrm>
            <a:off x="3990302" y="3688883"/>
            <a:ext cx="1625821" cy="614039"/>
            <a:chOff x="994193" y="2027556"/>
            <a:chExt cx="1625821" cy="614039"/>
          </a:xfrm>
        </p:grpSpPr>
        <p:grpSp>
          <p:nvGrpSpPr>
            <p:cNvPr id="38" name="Group 37">
              <a:extLst>
                <a:ext uri="{FF2B5EF4-FFF2-40B4-BE49-F238E27FC236}">
                  <a16:creationId xmlns:a16="http://schemas.microsoft.com/office/drawing/2014/main" id="{00DA985E-D77E-4CE8-91C2-2F3F80AE637E}"/>
                </a:ext>
              </a:extLst>
            </p:cNvPr>
            <p:cNvGrpSpPr/>
            <p:nvPr/>
          </p:nvGrpSpPr>
          <p:grpSpPr>
            <a:xfrm rot="2700000">
              <a:off x="2283545" y="2335090"/>
              <a:ext cx="244119" cy="245808"/>
              <a:chOff x="2601720" y="3509190"/>
              <a:chExt cx="551360" cy="557440"/>
            </a:xfrm>
          </p:grpSpPr>
          <p:sp>
            <p:nvSpPr>
              <p:cNvPr id="46" name="Freeform 39">
                <a:extLst>
                  <a:ext uri="{FF2B5EF4-FFF2-40B4-BE49-F238E27FC236}">
                    <a16:creationId xmlns:a16="http://schemas.microsoft.com/office/drawing/2014/main" id="{C8069000-47F6-4584-A016-4CE7C1F5D6F8}"/>
                  </a:ext>
                </a:extLst>
              </p:cNvPr>
              <p:cNvSpPr>
                <a:spLocks/>
              </p:cNvSpPr>
              <p:nvPr/>
            </p:nvSpPr>
            <p:spPr bwMode="auto">
              <a:xfrm>
                <a:off x="2601720" y="3542515"/>
                <a:ext cx="520995" cy="524115"/>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47" name="Rectangle 33">
                <a:extLst>
                  <a:ext uri="{FF2B5EF4-FFF2-40B4-BE49-F238E27FC236}">
                    <a16:creationId xmlns:a16="http://schemas.microsoft.com/office/drawing/2014/main" id="{B672EB63-8696-4373-916D-E52309784F1E}"/>
                  </a:ext>
                </a:extLst>
              </p:cNvPr>
              <p:cNvSpPr>
                <a:spLocks noChangeArrowheads="1"/>
              </p:cNvSpPr>
              <p:nvPr/>
            </p:nvSpPr>
            <p:spPr bwMode="auto">
              <a:xfrm>
                <a:off x="3062608" y="3509190"/>
                <a:ext cx="90472" cy="302614"/>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Rectangle 34">
                <a:extLst>
                  <a:ext uri="{FF2B5EF4-FFF2-40B4-BE49-F238E27FC236}">
                    <a16:creationId xmlns:a16="http://schemas.microsoft.com/office/drawing/2014/main" id="{82453592-3FB5-4388-B304-1E60C808DEA8}"/>
                  </a:ext>
                </a:extLst>
              </p:cNvPr>
              <p:cNvSpPr>
                <a:spLocks noChangeArrowheads="1"/>
              </p:cNvSpPr>
              <p:nvPr/>
            </p:nvSpPr>
            <p:spPr bwMode="auto">
              <a:xfrm>
                <a:off x="2841230" y="3509190"/>
                <a:ext cx="302614" cy="93592"/>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39" name="Oval 38">
              <a:extLst>
                <a:ext uri="{FF2B5EF4-FFF2-40B4-BE49-F238E27FC236}">
                  <a16:creationId xmlns:a16="http://schemas.microsoft.com/office/drawing/2014/main" id="{3E9069EF-6CC3-4498-843E-43B3B35FA3C1}"/>
                </a:ext>
              </a:extLst>
            </p:cNvPr>
            <p:cNvSpPr/>
            <p:nvPr/>
          </p:nvSpPr>
          <p:spPr bwMode="auto">
            <a:xfrm>
              <a:off x="2256087" y="2608751"/>
              <a:ext cx="35810" cy="3283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BBF925BA-1E53-4E69-BAB4-156CD4309FFA}"/>
                </a:ext>
              </a:extLst>
            </p:cNvPr>
            <p:cNvSpPr/>
            <p:nvPr/>
          </p:nvSpPr>
          <p:spPr bwMode="auto">
            <a:xfrm>
              <a:off x="2332567" y="2608750"/>
              <a:ext cx="35810" cy="3283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ACBD77DF-C96A-42E8-8BF5-53941394A00A}"/>
                </a:ext>
              </a:extLst>
            </p:cNvPr>
            <p:cNvSpPr/>
            <p:nvPr/>
          </p:nvSpPr>
          <p:spPr bwMode="auto">
            <a:xfrm>
              <a:off x="2411255" y="2608764"/>
              <a:ext cx="35810" cy="3283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161DC271-A247-4B5F-8DDD-029E199535F4}"/>
                </a:ext>
              </a:extLst>
            </p:cNvPr>
            <p:cNvSpPr/>
            <p:nvPr/>
          </p:nvSpPr>
          <p:spPr bwMode="auto">
            <a:xfrm>
              <a:off x="2477929" y="2608750"/>
              <a:ext cx="35810" cy="3283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9AA94890-98E0-4336-8C7D-8D0776839701}"/>
                </a:ext>
              </a:extLst>
            </p:cNvPr>
            <p:cNvCxnSpPr/>
            <p:nvPr/>
          </p:nvCxnSpPr>
          <p:spPr>
            <a:xfrm>
              <a:off x="1303399" y="2551754"/>
              <a:ext cx="717374"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Arc 43">
              <a:extLst>
                <a:ext uri="{FF2B5EF4-FFF2-40B4-BE49-F238E27FC236}">
                  <a16:creationId xmlns:a16="http://schemas.microsoft.com/office/drawing/2014/main" id="{BCC7DE76-92C8-433C-B113-C0FA46CC4EE2}"/>
                </a:ext>
              </a:extLst>
            </p:cNvPr>
            <p:cNvSpPr/>
            <p:nvPr/>
          </p:nvSpPr>
          <p:spPr>
            <a:xfrm>
              <a:off x="994193" y="2027556"/>
              <a:ext cx="1351211" cy="561480"/>
            </a:xfrm>
            <a:prstGeom prst="arc">
              <a:avLst>
                <a:gd name="adj1" fmla="val 10559377"/>
                <a:gd name="adj2" fmla="val 16332211"/>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45" name="Arc 44">
              <a:extLst>
                <a:ext uri="{FF2B5EF4-FFF2-40B4-BE49-F238E27FC236}">
                  <a16:creationId xmlns:a16="http://schemas.microsoft.com/office/drawing/2014/main" id="{25E59F87-BE7D-4E59-BAE8-A886F8FAD295}"/>
                </a:ext>
              </a:extLst>
            </p:cNvPr>
            <p:cNvSpPr/>
            <p:nvPr/>
          </p:nvSpPr>
          <p:spPr>
            <a:xfrm>
              <a:off x="1268803" y="2027556"/>
              <a:ext cx="1351211" cy="561480"/>
            </a:xfrm>
            <a:prstGeom prst="arc">
              <a:avLst>
                <a:gd name="adj1" fmla="val 14308087"/>
                <a:gd name="adj2" fmla="val 157228"/>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49" name="Freeform 182">
            <a:extLst>
              <a:ext uri="{FF2B5EF4-FFF2-40B4-BE49-F238E27FC236}">
                <a16:creationId xmlns:a16="http://schemas.microsoft.com/office/drawing/2014/main" id="{29150355-F62F-4B99-B845-DAF2D9A0F0A5}"/>
              </a:ext>
            </a:extLst>
          </p:cNvPr>
          <p:cNvSpPr/>
          <p:nvPr/>
        </p:nvSpPr>
        <p:spPr bwMode="auto">
          <a:xfrm>
            <a:off x="899248" y="3897488"/>
            <a:ext cx="482747" cy="61914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8A37A701-F7AA-4FC4-8D57-F47FC08323FD}"/>
              </a:ext>
            </a:extLst>
          </p:cNvPr>
          <p:cNvGrpSpPr/>
          <p:nvPr/>
        </p:nvGrpSpPr>
        <p:grpSpPr>
          <a:xfrm>
            <a:off x="1240827" y="3275450"/>
            <a:ext cx="460884" cy="591105"/>
            <a:chOff x="10700921" y="1821696"/>
            <a:chExt cx="1203382" cy="1543394"/>
          </a:xfrm>
          <a:solidFill>
            <a:schemeClr val="bg1"/>
          </a:solidFill>
        </p:grpSpPr>
        <p:sp>
          <p:nvSpPr>
            <p:cNvPr id="51" name="Freeform 92">
              <a:extLst>
                <a:ext uri="{FF2B5EF4-FFF2-40B4-BE49-F238E27FC236}">
                  <a16:creationId xmlns:a16="http://schemas.microsoft.com/office/drawing/2014/main" id="{A18D78ED-52DA-4FF1-957F-16D648CB955F}"/>
                </a:ext>
              </a:extLst>
            </p:cNvPr>
            <p:cNvSpPr/>
            <p:nvPr/>
          </p:nvSpPr>
          <p:spPr bwMode="auto">
            <a:xfrm>
              <a:off x="10700921" y="1821696"/>
              <a:ext cx="1203382" cy="1543394"/>
            </a:xfrm>
            <a:custGeom>
              <a:avLst/>
              <a:gdLst>
                <a:gd name="connsiteX0" fmla="*/ 601692 w 1203382"/>
                <a:gd name="connsiteY0" fmla="*/ 88540 h 1543394"/>
                <a:gd name="connsiteX1" fmla="*/ 186379 w 1203382"/>
                <a:gd name="connsiteY1" fmla="*/ 210435 h 1543394"/>
                <a:gd name="connsiteX2" fmla="*/ 601692 w 1203382"/>
                <a:gd name="connsiteY2" fmla="*/ 332326 h 1543394"/>
                <a:gd name="connsiteX3" fmla="*/ 1017005 w 1203382"/>
                <a:gd name="connsiteY3" fmla="*/ 210435 h 1543394"/>
                <a:gd name="connsiteX4" fmla="*/ 601692 w 1203382"/>
                <a:gd name="connsiteY4" fmla="*/ 88540 h 1543394"/>
                <a:gd name="connsiteX5" fmla="*/ 601690 w 1203382"/>
                <a:gd name="connsiteY5" fmla="*/ 0 h 1543394"/>
                <a:gd name="connsiteX6" fmla="*/ 1200275 w 1203382"/>
                <a:gd name="connsiteY6" fmla="*/ 220341 h 1543394"/>
                <a:gd name="connsiteX7" fmla="*/ 1202462 w 1203382"/>
                <a:gd name="connsiteY7" fmla="*/ 238011 h 1543394"/>
                <a:gd name="connsiteX8" fmla="*/ 1203382 w 1203382"/>
                <a:gd name="connsiteY8" fmla="*/ 238011 h 1543394"/>
                <a:gd name="connsiteX9" fmla="*/ 1203382 w 1203382"/>
                <a:gd name="connsiteY9" fmla="*/ 245436 h 1543394"/>
                <a:gd name="connsiteX10" fmla="*/ 1203382 w 1203382"/>
                <a:gd name="connsiteY10" fmla="*/ 1297955 h 1543394"/>
                <a:gd name="connsiteX11" fmla="*/ 1203382 w 1203382"/>
                <a:gd name="connsiteY11" fmla="*/ 1297958 h 1543394"/>
                <a:gd name="connsiteX12" fmla="*/ 1203382 w 1203382"/>
                <a:gd name="connsiteY12" fmla="*/ 1297960 h 1543394"/>
                <a:gd name="connsiteX13" fmla="*/ 1203382 w 1203382"/>
                <a:gd name="connsiteY13" fmla="*/ 1305383 h 1543394"/>
                <a:gd name="connsiteX14" fmla="*/ 1202462 w 1203382"/>
                <a:gd name="connsiteY14" fmla="*/ 1305383 h 1543394"/>
                <a:gd name="connsiteX15" fmla="*/ 1200275 w 1203382"/>
                <a:gd name="connsiteY15" fmla="*/ 1323054 h 1543394"/>
                <a:gd name="connsiteX16" fmla="*/ 601692 w 1203382"/>
                <a:gd name="connsiteY16" fmla="*/ 1543394 h 1543394"/>
                <a:gd name="connsiteX17" fmla="*/ 3107 w 1203382"/>
                <a:gd name="connsiteY17" fmla="*/ 1323054 h 1543394"/>
                <a:gd name="connsiteX18" fmla="*/ 920 w 1203382"/>
                <a:gd name="connsiteY18" fmla="*/ 1305383 h 1543394"/>
                <a:gd name="connsiteX19" fmla="*/ 0 w 1203382"/>
                <a:gd name="connsiteY19" fmla="*/ 1305383 h 1543394"/>
                <a:gd name="connsiteX20" fmla="*/ 0 w 1203382"/>
                <a:gd name="connsiteY20" fmla="*/ 1297958 h 1543394"/>
                <a:gd name="connsiteX21" fmla="*/ 0 w 1203382"/>
                <a:gd name="connsiteY21" fmla="*/ 245439 h 1543394"/>
                <a:gd name="connsiteX22" fmla="*/ 0 w 1203382"/>
                <a:gd name="connsiteY22" fmla="*/ 245436 h 1543394"/>
                <a:gd name="connsiteX23" fmla="*/ 0 w 1203382"/>
                <a:gd name="connsiteY23" fmla="*/ 245434 h 1543394"/>
                <a:gd name="connsiteX24" fmla="*/ 3107 w 1203382"/>
                <a:gd name="connsiteY24" fmla="*/ 220341 h 1543394"/>
                <a:gd name="connsiteX25" fmla="*/ 601690 w 1203382"/>
                <a:gd name="connsiteY25" fmla="*/ 0 h 154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3382" h="1543394">
                  <a:moveTo>
                    <a:pt x="601692" y="88540"/>
                  </a:moveTo>
                  <a:cubicBezTo>
                    <a:pt x="372322" y="88540"/>
                    <a:pt x="186379" y="143114"/>
                    <a:pt x="186379" y="210435"/>
                  </a:cubicBezTo>
                  <a:cubicBezTo>
                    <a:pt x="186379" y="277753"/>
                    <a:pt x="372322" y="332326"/>
                    <a:pt x="601692" y="332326"/>
                  </a:cubicBezTo>
                  <a:cubicBezTo>
                    <a:pt x="831063" y="332326"/>
                    <a:pt x="1017005" y="277753"/>
                    <a:pt x="1017005" y="210435"/>
                  </a:cubicBezTo>
                  <a:cubicBezTo>
                    <a:pt x="1017005" y="143114"/>
                    <a:pt x="831063" y="88540"/>
                    <a:pt x="601692" y="88540"/>
                  </a:cubicBezTo>
                  <a:close/>
                  <a:moveTo>
                    <a:pt x="601690" y="0"/>
                  </a:moveTo>
                  <a:cubicBezTo>
                    <a:pt x="913226" y="0"/>
                    <a:pt x="1169463" y="96579"/>
                    <a:pt x="1200275" y="220341"/>
                  </a:cubicBezTo>
                  <a:lnTo>
                    <a:pt x="1202462" y="238011"/>
                  </a:lnTo>
                  <a:lnTo>
                    <a:pt x="1203382" y="238011"/>
                  </a:lnTo>
                  <a:lnTo>
                    <a:pt x="1203382" y="245436"/>
                  </a:lnTo>
                  <a:cubicBezTo>
                    <a:pt x="1203382" y="422093"/>
                    <a:pt x="1203382" y="1122535"/>
                    <a:pt x="1203382" y="1297955"/>
                  </a:cubicBezTo>
                  <a:lnTo>
                    <a:pt x="1203382" y="1297958"/>
                  </a:lnTo>
                  <a:lnTo>
                    <a:pt x="1203382" y="1297960"/>
                  </a:lnTo>
                  <a:lnTo>
                    <a:pt x="1203382" y="1305383"/>
                  </a:lnTo>
                  <a:lnTo>
                    <a:pt x="1202462" y="1305383"/>
                  </a:lnTo>
                  <a:lnTo>
                    <a:pt x="1200275" y="1323054"/>
                  </a:lnTo>
                  <a:cubicBezTo>
                    <a:pt x="1169463" y="1446815"/>
                    <a:pt x="913226" y="1543394"/>
                    <a:pt x="601692" y="1543394"/>
                  </a:cubicBezTo>
                  <a:cubicBezTo>
                    <a:pt x="290156" y="1543394"/>
                    <a:pt x="33921" y="1446815"/>
                    <a:pt x="3107" y="1323054"/>
                  </a:cubicBezTo>
                  <a:lnTo>
                    <a:pt x="920" y="1305383"/>
                  </a:lnTo>
                  <a:lnTo>
                    <a:pt x="0" y="1305383"/>
                  </a:lnTo>
                  <a:lnTo>
                    <a:pt x="0" y="1297958"/>
                  </a:lnTo>
                  <a:lnTo>
                    <a:pt x="0" y="245439"/>
                  </a:lnTo>
                  <a:lnTo>
                    <a:pt x="0" y="245436"/>
                  </a:lnTo>
                  <a:lnTo>
                    <a:pt x="0" y="245434"/>
                  </a:lnTo>
                  <a:lnTo>
                    <a:pt x="3107" y="220341"/>
                  </a:lnTo>
                  <a:cubicBezTo>
                    <a:pt x="33918" y="96579"/>
                    <a:pt x="290156" y="0"/>
                    <a:pt x="601690" y="0"/>
                  </a:cubicBezTo>
                  <a:close/>
                </a:path>
              </a:pathLst>
            </a:cu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21708B2C-B851-45ED-B231-4B07CF10FBFA}"/>
                </a:ext>
              </a:extLst>
            </p:cNvPr>
            <p:cNvGrpSpPr/>
            <p:nvPr/>
          </p:nvGrpSpPr>
          <p:grpSpPr>
            <a:xfrm>
              <a:off x="10970760" y="2407442"/>
              <a:ext cx="661986" cy="685798"/>
              <a:chOff x="10970759" y="2371811"/>
              <a:chExt cx="661987" cy="685800"/>
            </a:xfrm>
            <a:grpFill/>
          </p:grpSpPr>
          <p:sp>
            <p:nvSpPr>
              <p:cNvPr id="53" name="Freeform 119">
                <a:extLst>
                  <a:ext uri="{FF2B5EF4-FFF2-40B4-BE49-F238E27FC236}">
                    <a16:creationId xmlns:a16="http://schemas.microsoft.com/office/drawing/2014/main" id="{0E729117-7641-4661-B3BE-E38FFADF4826}"/>
                  </a:ext>
                </a:extLst>
              </p:cNvPr>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54" name="Freeform 120">
                <a:extLst>
                  <a:ext uri="{FF2B5EF4-FFF2-40B4-BE49-F238E27FC236}">
                    <a16:creationId xmlns:a16="http://schemas.microsoft.com/office/drawing/2014/main" id="{9C4C6851-831B-453E-B7C7-4340AED478CA}"/>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grpSp>
        <p:nvGrpSpPr>
          <p:cNvPr id="55" name="Group 54">
            <a:extLst>
              <a:ext uri="{FF2B5EF4-FFF2-40B4-BE49-F238E27FC236}">
                <a16:creationId xmlns:a16="http://schemas.microsoft.com/office/drawing/2014/main" id="{9EBF5B2B-3784-43F9-9FBC-D18643D452E5}"/>
              </a:ext>
            </a:extLst>
          </p:cNvPr>
          <p:cNvGrpSpPr/>
          <p:nvPr/>
        </p:nvGrpSpPr>
        <p:grpSpPr>
          <a:xfrm>
            <a:off x="4563438" y="3463294"/>
            <a:ext cx="329951" cy="423177"/>
            <a:chOff x="10700921" y="1821696"/>
            <a:chExt cx="1203382" cy="1543394"/>
          </a:xfrm>
          <a:solidFill>
            <a:schemeClr val="bg1"/>
          </a:solidFill>
        </p:grpSpPr>
        <p:sp>
          <p:nvSpPr>
            <p:cNvPr id="56" name="Freeform 126">
              <a:extLst>
                <a:ext uri="{FF2B5EF4-FFF2-40B4-BE49-F238E27FC236}">
                  <a16:creationId xmlns:a16="http://schemas.microsoft.com/office/drawing/2014/main" id="{CEDA243C-D472-4D91-AC4A-5DCBF660F665}"/>
                </a:ext>
              </a:extLst>
            </p:cNvPr>
            <p:cNvSpPr/>
            <p:nvPr/>
          </p:nvSpPr>
          <p:spPr bwMode="auto">
            <a:xfrm>
              <a:off x="10700921" y="1821696"/>
              <a:ext cx="1203382" cy="1543394"/>
            </a:xfrm>
            <a:custGeom>
              <a:avLst/>
              <a:gdLst>
                <a:gd name="connsiteX0" fmla="*/ 601692 w 1203382"/>
                <a:gd name="connsiteY0" fmla="*/ 88540 h 1543394"/>
                <a:gd name="connsiteX1" fmla="*/ 186379 w 1203382"/>
                <a:gd name="connsiteY1" fmla="*/ 210435 h 1543394"/>
                <a:gd name="connsiteX2" fmla="*/ 601692 w 1203382"/>
                <a:gd name="connsiteY2" fmla="*/ 332326 h 1543394"/>
                <a:gd name="connsiteX3" fmla="*/ 1017005 w 1203382"/>
                <a:gd name="connsiteY3" fmla="*/ 210435 h 1543394"/>
                <a:gd name="connsiteX4" fmla="*/ 601692 w 1203382"/>
                <a:gd name="connsiteY4" fmla="*/ 88540 h 1543394"/>
                <a:gd name="connsiteX5" fmla="*/ 601690 w 1203382"/>
                <a:gd name="connsiteY5" fmla="*/ 0 h 1543394"/>
                <a:gd name="connsiteX6" fmla="*/ 1200275 w 1203382"/>
                <a:gd name="connsiteY6" fmla="*/ 220341 h 1543394"/>
                <a:gd name="connsiteX7" fmla="*/ 1202462 w 1203382"/>
                <a:gd name="connsiteY7" fmla="*/ 238011 h 1543394"/>
                <a:gd name="connsiteX8" fmla="*/ 1203382 w 1203382"/>
                <a:gd name="connsiteY8" fmla="*/ 238011 h 1543394"/>
                <a:gd name="connsiteX9" fmla="*/ 1203382 w 1203382"/>
                <a:gd name="connsiteY9" fmla="*/ 245436 h 1543394"/>
                <a:gd name="connsiteX10" fmla="*/ 1203382 w 1203382"/>
                <a:gd name="connsiteY10" fmla="*/ 1297955 h 1543394"/>
                <a:gd name="connsiteX11" fmla="*/ 1203382 w 1203382"/>
                <a:gd name="connsiteY11" fmla="*/ 1297958 h 1543394"/>
                <a:gd name="connsiteX12" fmla="*/ 1203382 w 1203382"/>
                <a:gd name="connsiteY12" fmla="*/ 1297960 h 1543394"/>
                <a:gd name="connsiteX13" fmla="*/ 1203382 w 1203382"/>
                <a:gd name="connsiteY13" fmla="*/ 1305383 h 1543394"/>
                <a:gd name="connsiteX14" fmla="*/ 1202462 w 1203382"/>
                <a:gd name="connsiteY14" fmla="*/ 1305383 h 1543394"/>
                <a:gd name="connsiteX15" fmla="*/ 1200275 w 1203382"/>
                <a:gd name="connsiteY15" fmla="*/ 1323054 h 1543394"/>
                <a:gd name="connsiteX16" fmla="*/ 601692 w 1203382"/>
                <a:gd name="connsiteY16" fmla="*/ 1543394 h 1543394"/>
                <a:gd name="connsiteX17" fmla="*/ 3107 w 1203382"/>
                <a:gd name="connsiteY17" fmla="*/ 1323054 h 1543394"/>
                <a:gd name="connsiteX18" fmla="*/ 920 w 1203382"/>
                <a:gd name="connsiteY18" fmla="*/ 1305383 h 1543394"/>
                <a:gd name="connsiteX19" fmla="*/ 0 w 1203382"/>
                <a:gd name="connsiteY19" fmla="*/ 1305383 h 1543394"/>
                <a:gd name="connsiteX20" fmla="*/ 0 w 1203382"/>
                <a:gd name="connsiteY20" fmla="*/ 1297958 h 1543394"/>
                <a:gd name="connsiteX21" fmla="*/ 0 w 1203382"/>
                <a:gd name="connsiteY21" fmla="*/ 245439 h 1543394"/>
                <a:gd name="connsiteX22" fmla="*/ 0 w 1203382"/>
                <a:gd name="connsiteY22" fmla="*/ 245436 h 1543394"/>
                <a:gd name="connsiteX23" fmla="*/ 0 w 1203382"/>
                <a:gd name="connsiteY23" fmla="*/ 245434 h 1543394"/>
                <a:gd name="connsiteX24" fmla="*/ 3107 w 1203382"/>
                <a:gd name="connsiteY24" fmla="*/ 220341 h 1543394"/>
                <a:gd name="connsiteX25" fmla="*/ 601690 w 1203382"/>
                <a:gd name="connsiteY25" fmla="*/ 0 h 154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3382" h="1543394">
                  <a:moveTo>
                    <a:pt x="601692" y="88540"/>
                  </a:moveTo>
                  <a:cubicBezTo>
                    <a:pt x="372322" y="88540"/>
                    <a:pt x="186379" y="143114"/>
                    <a:pt x="186379" y="210435"/>
                  </a:cubicBezTo>
                  <a:cubicBezTo>
                    <a:pt x="186379" y="277753"/>
                    <a:pt x="372322" y="332326"/>
                    <a:pt x="601692" y="332326"/>
                  </a:cubicBezTo>
                  <a:cubicBezTo>
                    <a:pt x="831063" y="332326"/>
                    <a:pt x="1017005" y="277753"/>
                    <a:pt x="1017005" y="210435"/>
                  </a:cubicBezTo>
                  <a:cubicBezTo>
                    <a:pt x="1017005" y="143114"/>
                    <a:pt x="831063" y="88540"/>
                    <a:pt x="601692" y="88540"/>
                  </a:cubicBezTo>
                  <a:close/>
                  <a:moveTo>
                    <a:pt x="601690" y="0"/>
                  </a:moveTo>
                  <a:cubicBezTo>
                    <a:pt x="913226" y="0"/>
                    <a:pt x="1169463" y="96579"/>
                    <a:pt x="1200275" y="220341"/>
                  </a:cubicBezTo>
                  <a:lnTo>
                    <a:pt x="1202462" y="238011"/>
                  </a:lnTo>
                  <a:lnTo>
                    <a:pt x="1203382" y="238011"/>
                  </a:lnTo>
                  <a:lnTo>
                    <a:pt x="1203382" y="245436"/>
                  </a:lnTo>
                  <a:cubicBezTo>
                    <a:pt x="1203382" y="422093"/>
                    <a:pt x="1203382" y="1122535"/>
                    <a:pt x="1203382" y="1297955"/>
                  </a:cubicBezTo>
                  <a:lnTo>
                    <a:pt x="1203382" y="1297958"/>
                  </a:lnTo>
                  <a:lnTo>
                    <a:pt x="1203382" y="1297960"/>
                  </a:lnTo>
                  <a:lnTo>
                    <a:pt x="1203382" y="1305383"/>
                  </a:lnTo>
                  <a:lnTo>
                    <a:pt x="1202462" y="1305383"/>
                  </a:lnTo>
                  <a:lnTo>
                    <a:pt x="1200275" y="1323054"/>
                  </a:lnTo>
                  <a:cubicBezTo>
                    <a:pt x="1169463" y="1446815"/>
                    <a:pt x="913226" y="1543394"/>
                    <a:pt x="601692" y="1543394"/>
                  </a:cubicBezTo>
                  <a:cubicBezTo>
                    <a:pt x="290156" y="1543394"/>
                    <a:pt x="33921" y="1446815"/>
                    <a:pt x="3107" y="1323054"/>
                  </a:cubicBezTo>
                  <a:lnTo>
                    <a:pt x="920" y="1305383"/>
                  </a:lnTo>
                  <a:lnTo>
                    <a:pt x="0" y="1305383"/>
                  </a:lnTo>
                  <a:lnTo>
                    <a:pt x="0" y="1297958"/>
                  </a:lnTo>
                  <a:lnTo>
                    <a:pt x="0" y="245439"/>
                  </a:lnTo>
                  <a:lnTo>
                    <a:pt x="0" y="245436"/>
                  </a:lnTo>
                  <a:lnTo>
                    <a:pt x="0" y="245434"/>
                  </a:lnTo>
                  <a:lnTo>
                    <a:pt x="3107" y="220341"/>
                  </a:lnTo>
                  <a:cubicBezTo>
                    <a:pt x="33918" y="96579"/>
                    <a:pt x="290156" y="0"/>
                    <a:pt x="60169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B6A6C016-22AB-4C51-8158-6A9FEF514CC4}"/>
                </a:ext>
              </a:extLst>
            </p:cNvPr>
            <p:cNvGrpSpPr/>
            <p:nvPr/>
          </p:nvGrpSpPr>
          <p:grpSpPr>
            <a:xfrm>
              <a:off x="10970760" y="2407442"/>
              <a:ext cx="661986" cy="685798"/>
              <a:chOff x="10970759" y="2371811"/>
              <a:chExt cx="661987" cy="685800"/>
            </a:xfrm>
            <a:grpFill/>
          </p:grpSpPr>
          <p:sp>
            <p:nvSpPr>
              <p:cNvPr id="58" name="Freeform 128">
                <a:extLst>
                  <a:ext uri="{FF2B5EF4-FFF2-40B4-BE49-F238E27FC236}">
                    <a16:creationId xmlns:a16="http://schemas.microsoft.com/office/drawing/2014/main" id="{BD42B9C4-3CAC-4221-8D2D-893A2926095E}"/>
                  </a:ext>
                </a:extLst>
              </p:cNvPr>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59" name="Freeform 129">
                <a:extLst>
                  <a:ext uri="{FF2B5EF4-FFF2-40B4-BE49-F238E27FC236}">
                    <a16:creationId xmlns:a16="http://schemas.microsoft.com/office/drawing/2014/main" id="{F3120F65-426C-458D-B41E-994C8A3E1C4B}"/>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grpSp>
        <p:nvGrpSpPr>
          <p:cNvPr id="60" name="Group 59">
            <a:extLst>
              <a:ext uri="{FF2B5EF4-FFF2-40B4-BE49-F238E27FC236}">
                <a16:creationId xmlns:a16="http://schemas.microsoft.com/office/drawing/2014/main" id="{D7104AF5-D1A2-4F05-8BC3-64A7032AE089}"/>
              </a:ext>
            </a:extLst>
          </p:cNvPr>
          <p:cNvGrpSpPr/>
          <p:nvPr/>
        </p:nvGrpSpPr>
        <p:grpSpPr>
          <a:xfrm>
            <a:off x="4849830" y="3934595"/>
            <a:ext cx="329951" cy="423177"/>
            <a:chOff x="10700921" y="1821696"/>
            <a:chExt cx="1203382" cy="1543394"/>
          </a:xfrm>
          <a:solidFill>
            <a:schemeClr val="bg1"/>
          </a:solidFill>
        </p:grpSpPr>
        <p:sp>
          <p:nvSpPr>
            <p:cNvPr id="61" name="Freeform 131">
              <a:extLst>
                <a:ext uri="{FF2B5EF4-FFF2-40B4-BE49-F238E27FC236}">
                  <a16:creationId xmlns:a16="http://schemas.microsoft.com/office/drawing/2014/main" id="{882C5D58-A529-452B-A5AD-FF788ADFF2B6}"/>
                </a:ext>
              </a:extLst>
            </p:cNvPr>
            <p:cNvSpPr/>
            <p:nvPr/>
          </p:nvSpPr>
          <p:spPr bwMode="auto">
            <a:xfrm>
              <a:off x="10700921" y="1821696"/>
              <a:ext cx="1203382" cy="1543394"/>
            </a:xfrm>
            <a:custGeom>
              <a:avLst/>
              <a:gdLst>
                <a:gd name="connsiteX0" fmla="*/ 601692 w 1203382"/>
                <a:gd name="connsiteY0" fmla="*/ 88540 h 1543394"/>
                <a:gd name="connsiteX1" fmla="*/ 186379 w 1203382"/>
                <a:gd name="connsiteY1" fmla="*/ 210435 h 1543394"/>
                <a:gd name="connsiteX2" fmla="*/ 601692 w 1203382"/>
                <a:gd name="connsiteY2" fmla="*/ 332326 h 1543394"/>
                <a:gd name="connsiteX3" fmla="*/ 1017005 w 1203382"/>
                <a:gd name="connsiteY3" fmla="*/ 210435 h 1543394"/>
                <a:gd name="connsiteX4" fmla="*/ 601692 w 1203382"/>
                <a:gd name="connsiteY4" fmla="*/ 88540 h 1543394"/>
                <a:gd name="connsiteX5" fmla="*/ 601690 w 1203382"/>
                <a:gd name="connsiteY5" fmla="*/ 0 h 1543394"/>
                <a:gd name="connsiteX6" fmla="*/ 1200275 w 1203382"/>
                <a:gd name="connsiteY6" fmla="*/ 220341 h 1543394"/>
                <a:gd name="connsiteX7" fmla="*/ 1202462 w 1203382"/>
                <a:gd name="connsiteY7" fmla="*/ 238011 h 1543394"/>
                <a:gd name="connsiteX8" fmla="*/ 1203382 w 1203382"/>
                <a:gd name="connsiteY8" fmla="*/ 238011 h 1543394"/>
                <a:gd name="connsiteX9" fmla="*/ 1203382 w 1203382"/>
                <a:gd name="connsiteY9" fmla="*/ 245436 h 1543394"/>
                <a:gd name="connsiteX10" fmla="*/ 1203382 w 1203382"/>
                <a:gd name="connsiteY10" fmla="*/ 1297955 h 1543394"/>
                <a:gd name="connsiteX11" fmla="*/ 1203382 w 1203382"/>
                <a:gd name="connsiteY11" fmla="*/ 1297958 h 1543394"/>
                <a:gd name="connsiteX12" fmla="*/ 1203382 w 1203382"/>
                <a:gd name="connsiteY12" fmla="*/ 1297960 h 1543394"/>
                <a:gd name="connsiteX13" fmla="*/ 1203382 w 1203382"/>
                <a:gd name="connsiteY13" fmla="*/ 1305383 h 1543394"/>
                <a:gd name="connsiteX14" fmla="*/ 1202462 w 1203382"/>
                <a:gd name="connsiteY14" fmla="*/ 1305383 h 1543394"/>
                <a:gd name="connsiteX15" fmla="*/ 1200275 w 1203382"/>
                <a:gd name="connsiteY15" fmla="*/ 1323054 h 1543394"/>
                <a:gd name="connsiteX16" fmla="*/ 601692 w 1203382"/>
                <a:gd name="connsiteY16" fmla="*/ 1543394 h 1543394"/>
                <a:gd name="connsiteX17" fmla="*/ 3107 w 1203382"/>
                <a:gd name="connsiteY17" fmla="*/ 1323054 h 1543394"/>
                <a:gd name="connsiteX18" fmla="*/ 920 w 1203382"/>
                <a:gd name="connsiteY18" fmla="*/ 1305383 h 1543394"/>
                <a:gd name="connsiteX19" fmla="*/ 0 w 1203382"/>
                <a:gd name="connsiteY19" fmla="*/ 1305383 h 1543394"/>
                <a:gd name="connsiteX20" fmla="*/ 0 w 1203382"/>
                <a:gd name="connsiteY20" fmla="*/ 1297958 h 1543394"/>
                <a:gd name="connsiteX21" fmla="*/ 0 w 1203382"/>
                <a:gd name="connsiteY21" fmla="*/ 245439 h 1543394"/>
                <a:gd name="connsiteX22" fmla="*/ 0 w 1203382"/>
                <a:gd name="connsiteY22" fmla="*/ 245436 h 1543394"/>
                <a:gd name="connsiteX23" fmla="*/ 0 w 1203382"/>
                <a:gd name="connsiteY23" fmla="*/ 245434 h 1543394"/>
                <a:gd name="connsiteX24" fmla="*/ 3107 w 1203382"/>
                <a:gd name="connsiteY24" fmla="*/ 220341 h 1543394"/>
                <a:gd name="connsiteX25" fmla="*/ 601690 w 1203382"/>
                <a:gd name="connsiteY25" fmla="*/ 0 h 154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3382" h="1543394">
                  <a:moveTo>
                    <a:pt x="601692" y="88540"/>
                  </a:moveTo>
                  <a:cubicBezTo>
                    <a:pt x="372322" y="88540"/>
                    <a:pt x="186379" y="143114"/>
                    <a:pt x="186379" y="210435"/>
                  </a:cubicBezTo>
                  <a:cubicBezTo>
                    <a:pt x="186379" y="277753"/>
                    <a:pt x="372322" y="332326"/>
                    <a:pt x="601692" y="332326"/>
                  </a:cubicBezTo>
                  <a:cubicBezTo>
                    <a:pt x="831063" y="332326"/>
                    <a:pt x="1017005" y="277753"/>
                    <a:pt x="1017005" y="210435"/>
                  </a:cubicBezTo>
                  <a:cubicBezTo>
                    <a:pt x="1017005" y="143114"/>
                    <a:pt x="831063" y="88540"/>
                    <a:pt x="601692" y="88540"/>
                  </a:cubicBezTo>
                  <a:close/>
                  <a:moveTo>
                    <a:pt x="601690" y="0"/>
                  </a:moveTo>
                  <a:cubicBezTo>
                    <a:pt x="913226" y="0"/>
                    <a:pt x="1169463" y="96579"/>
                    <a:pt x="1200275" y="220341"/>
                  </a:cubicBezTo>
                  <a:lnTo>
                    <a:pt x="1202462" y="238011"/>
                  </a:lnTo>
                  <a:lnTo>
                    <a:pt x="1203382" y="238011"/>
                  </a:lnTo>
                  <a:lnTo>
                    <a:pt x="1203382" y="245436"/>
                  </a:lnTo>
                  <a:cubicBezTo>
                    <a:pt x="1203382" y="422093"/>
                    <a:pt x="1203382" y="1122535"/>
                    <a:pt x="1203382" y="1297955"/>
                  </a:cubicBezTo>
                  <a:lnTo>
                    <a:pt x="1203382" y="1297958"/>
                  </a:lnTo>
                  <a:lnTo>
                    <a:pt x="1203382" y="1297960"/>
                  </a:lnTo>
                  <a:lnTo>
                    <a:pt x="1203382" y="1305383"/>
                  </a:lnTo>
                  <a:lnTo>
                    <a:pt x="1202462" y="1305383"/>
                  </a:lnTo>
                  <a:lnTo>
                    <a:pt x="1200275" y="1323054"/>
                  </a:lnTo>
                  <a:cubicBezTo>
                    <a:pt x="1169463" y="1446815"/>
                    <a:pt x="913226" y="1543394"/>
                    <a:pt x="601692" y="1543394"/>
                  </a:cubicBezTo>
                  <a:cubicBezTo>
                    <a:pt x="290156" y="1543394"/>
                    <a:pt x="33921" y="1446815"/>
                    <a:pt x="3107" y="1323054"/>
                  </a:cubicBezTo>
                  <a:lnTo>
                    <a:pt x="920" y="1305383"/>
                  </a:lnTo>
                  <a:lnTo>
                    <a:pt x="0" y="1305383"/>
                  </a:lnTo>
                  <a:lnTo>
                    <a:pt x="0" y="1297958"/>
                  </a:lnTo>
                  <a:lnTo>
                    <a:pt x="0" y="245439"/>
                  </a:lnTo>
                  <a:lnTo>
                    <a:pt x="0" y="245436"/>
                  </a:lnTo>
                  <a:lnTo>
                    <a:pt x="0" y="245434"/>
                  </a:lnTo>
                  <a:lnTo>
                    <a:pt x="3107" y="220341"/>
                  </a:lnTo>
                  <a:cubicBezTo>
                    <a:pt x="33918" y="96579"/>
                    <a:pt x="290156" y="0"/>
                    <a:pt x="60169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2" name="Group 61">
              <a:extLst>
                <a:ext uri="{FF2B5EF4-FFF2-40B4-BE49-F238E27FC236}">
                  <a16:creationId xmlns:a16="http://schemas.microsoft.com/office/drawing/2014/main" id="{9C2D739D-C4DB-4950-B0D4-D6D9AC2B0032}"/>
                </a:ext>
              </a:extLst>
            </p:cNvPr>
            <p:cNvGrpSpPr/>
            <p:nvPr/>
          </p:nvGrpSpPr>
          <p:grpSpPr>
            <a:xfrm>
              <a:off x="10970760" y="2407442"/>
              <a:ext cx="661986" cy="685798"/>
              <a:chOff x="10970759" y="2371811"/>
              <a:chExt cx="661987" cy="685800"/>
            </a:xfrm>
            <a:grpFill/>
          </p:grpSpPr>
          <p:sp>
            <p:nvSpPr>
              <p:cNvPr id="63" name="Freeform 134">
                <a:extLst>
                  <a:ext uri="{FF2B5EF4-FFF2-40B4-BE49-F238E27FC236}">
                    <a16:creationId xmlns:a16="http://schemas.microsoft.com/office/drawing/2014/main" id="{8831B838-6821-4392-BA9B-8ECFE3237485}"/>
                  </a:ext>
                </a:extLst>
              </p:cNvPr>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4" name="Freeform 136">
                <a:extLst>
                  <a:ext uri="{FF2B5EF4-FFF2-40B4-BE49-F238E27FC236}">
                    <a16:creationId xmlns:a16="http://schemas.microsoft.com/office/drawing/2014/main" id="{1FFED71F-9D8F-4F75-9736-92C9550FB2E8}"/>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grpSp>
        <p:nvGrpSpPr>
          <p:cNvPr id="65" name="Group 64">
            <a:extLst>
              <a:ext uri="{FF2B5EF4-FFF2-40B4-BE49-F238E27FC236}">
                <a16:creationId xmlns:a16="http://schemas.microsoft.com/office/drawing/2014/main" id="{5095A464-A83A-46DE-BAE0-F2E7E7C1D8B3}"/>
              </a:ext>
            </a:extLst>
          </p:cNvPr>
          <p:cNvGrpSpPr/>
          <p:nvPr/>
        </p:nvGrpSpPr>
        <p:grpSpPr>
          <a:xfrm>
            <a:off x="4421465" y="3933424"/>
            <a:ext cx="329951" cy="423177"/>
            <a:chOff x="10700921" y="1821696"/>
            <a:chExt cx="1203382" cy="1543394"/>
          </a:xfrm>
          <a:solidFill>
            <a:schemeClr val="bg1"/>
          </a:solidFill>
        </p:grpSpPr>
        <p:sp>
          <p:nvSpPr>
            <p:cNvPr id="66" name="Freeform 138">
              <a:extLst>
                <a:ext uri="{FF2B5EF4-FFF2-40B4-BE49-F238E27FC236}">
                  <a16:creationId xmlns:a16="http://schemas.microsoft.com/office/drawing/2014/main" id="{7E19A10D-DF5B-4EBD-969C-5E07F0F72381}"/>
                </a:ext>
              </a:extLst>
            </p:cNvPr>
            <p:cNvSpPr/>
            <p:nvPr/>
          </p:nvSpPr>
          <p:spPr bwMode="auto">
            <a:xfrm>
              <a:off x="10700921" y="1821696"/>
              <a:ext cx="1203382" cy="1543394"/>
            </a:xfrm>
            <a:custGeom>
              <a:avLst/>
              <a:gdLst>
                <a:gd name="connsiteX0" fmla="*/ 601692 w 1203382"/>
                <a:gd name="connsiteY0" fmla="*/ 88540 h 1543394"/>
                <a:gd name="connsiteX1" fmla="*/ 186379 w 1203382"/>
                <a:gd name="connsiteY1" fmla="*/ 210435 h 1543394"/>
                <a:gd name="connsiteX2" fmla="*/ 601692 w 1203382"/>
                <a:gd name="connsiteY2" fmla="*/ 332326 h 1543394"/>
                <a:gd name="connsiteX3" fmla="*/ 1017005 w 1203382"/>
                <a:gd name="connsiteY3" fmla="*/ 210435 h 1543394"/>
                <a:gd name="connsiteX4" fmla="*/ 601692 w 1203382"/>
                <a:gd name="connsiteY4" fmla="*/ 88540 h 1543394"/>
                <a:gd name="connsiteX5" fmla="*/ 601690 w 1203382"/>
                <a:gd name="connsiteY5" fmla="*/ 0 h 1543394"/>
                <a:gd name="connsiteX6" fmla="*/ 1200275 w 1203382"/>
                <a:gd name="connsiteY6" fmla="*/ 220341 h 1543394"/>
                <a:gd name="connsiteX7" fmla="*/ 1202462 w 1203382"/>
                <a:gd name="connsiteY7" fmla="*/ 238011 h 1543394"/>
                <a:gd name="connsiteX8" fmla="*/ 1203382 w 1203382"/>
                <a:gd name="connsiteY8" fmla="*/ 238011 h 1543394"/>
                <a:gd name="connsiteX9" fmla="*/ 1203382 w 1203382"/>
                <a:gd name="connsiteY9" fmla="*/ 245436 h 1543394"/>
                <a:gd name="connsiteX10" fmla="*/ 1203382 w 1203382"/>
                <a:gd name="connsiteY10" fmla="*/ 1297955 h 1543394"/>
                <a:gd name="connsiteX11" fmla="*/ 1203382 w 1203382"/>
                <a:gd name="connsiteY11" fmla="*/ 1297958 h 1543394"/>
                <a:gd name="connsiteX12" fmla="*/ 1203382 w 1203382"/>
                <a:gd name="connsiteY12" fmla="*/ 1297960 h 1543394"/>
                <a:gd name="connsiteX13" fmla="*/ 1203382 w 1203382"/>
                <a:gd name="connsiteY13" fmla="*/ 1305383 h 1543394"/>
                <a:gd name="connsiteX14" fmla="*/ 1202462 w 1203382"/>
                <a:gd name="connsiteY14" fmla="*/ 1305383 h 1543394"/>
                <a:gd name="connsiteX15" fmla="*/ 1200275 w 1203382"/>
                <a:gd name="connsiteY15" fmla="*/ 1323054 h 1543394"/>
                <a:gd name="connsiteX16" fmla="*/ 601692 w 1203382"/>
                <a:gd name="connsiteY16" fmla="*/ 1543394 h 1543394"/>
                <a:gd name="connsiteX17" fmla="*/ 3107 w 1203382"/>
                <a:gd name="connsiteY17" fmla="*/ 1323054 h 1543394"/>
                <a:gd name="connsiteX18" fmla="*/ 920 w 1203382"/>
                <a:gd name="connsiteY18" fmla="*/ 1305383 h 1543394"/>
                <a:gd name="connsiteX19" fmla="*/ 0 w 1203382"/>
                <a:gd name="connsiteY19" fmla="*/ 1305383 h 1543394"/>
                <a:gd name="connsiteX20" fmla="*/ 0 w 1203382"/>
                <a:gd name="connsiteY20" fmla="*/ 1297958 h 1543394"/>
                <a:gd name="connsiteX21" fmla="*/ 0 w 1203382"/>
                <a:gd name="connsiteY21" fmla="*/ 245439 h 1543394"/>
                <a:gd name="connsiteX22" fmla="*/ 0 w 1203382"/>
                <a:gd name="connsiteY22" fmla="*/ 245436 h 1543394"/>
                <a:gd name="connsiteX23" fmla="*/ 0 w 1203382"/>
                <a:gd name="connsiteY23" fmla="*/ 245434 h 1543394"/>
                <a:gd name="connsiteX24" fmla="*/ 3107 w 1203382"/>
                <a:gd name="connsiteY24" fmla="*/ 220341 h 1543394"/>
                <a:gd name="connsiteX25" fmla="*/ 601690 w 1203382"/>
                <a:gd name="connsiteY25" fmla="*/ 0 h 154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3382" h="1543394">
                  <a:moveTo>
                    <a:pt x="601692" y="88540"/>
                  </a:moveTo>
                  <a:cubicBezTo>
                    <a:pt x="372322" y="88540"/>
                    <a:pt x="186379" y="143114"/>
                    <a:pt x="186379" y="210435"/>
                  </a:cubicBezTo>
                  <a:cubicBezTo>
                    <a:pt x="186379" y="277753"/>
                    <a:pt x="372322" y="332326"/>
                    <a:pt x="601692" y="332326"/>
                  </a:cubicBezTo>
                  <a:cubicBezTo>
                    <a:pt x="831063" y="332326"/>
                    <a:pt x="1017005" y="277753"/>
                    <a:pt x="1017005" y="210435"/>
                  </a:cubicBezTo>
                  <a:cubicBezTo>
                    <a:pt x="1017005" y="143114"/>
                    <a:pt x="831063" y="88540"/>
                    <a:pt x="601692" y="88540"/>
                  </a:cubicBezTo>
                  <a:close/>
                  <a:moveTo>
                    <a:pt x="601690" y="0"/>
                  </a:moveTo>
                  <a:cubicBezTo>
                    <a:pt x="913226" y="0"/>
                    <a:pt x="1169463" y="96579"/>
                    <a:pt x="1200275" y="220341"/>
                  </a:cubicBezTo>
                  <a:lnTo>
                    <a:pt x="1202462" y="238011"/>
                  </a:lnTo>
                  <a:lnTo>
                    <a:pt x="1203382" y="238011"/>
                  </a:lnTo>
                  <a:lnTo>
                    <a:pt x="1203382" y="245436"/>
                  </a:lnTo>
                  <a:cubicBezTo>
                    <a:pt x="1203382" y="422093"/>
                    <a:pt x="1203382" y="1122535"/>
                    <a:pt x="1203382" y="1297955"/>
                  </a:cubicBezTo>
                  <a:lnTo>
                    <a:pt x="1203382" y="1297958"/>
                  </a:lnTo>
                  <a:lnTo>
                    <a:pt x="1203382" y="1297960"/>
                  </a:lnTo>
                  <a:lnTo>
                    <a:pt x="1203382" y="1305383"/>
                  </a:lnTo>
                  <a:lnTo>
                    <a:pt x="1202462" y="1305383"/>
                  </a:lnTo>
                  <a:lnTo>
                    <a:pt x="1200275" y="1323054"/>
                  </a:lnTo>
                  <a:cubicBezTo>
                    <a:pt x="1169463" y="1446815"/>
                    <a:pt x="913226" y="1543394"/>
                    <a:pt x="601692" y="1543394"/>
                  </a:cubicBezTo>
                  <a:cubicBezTo>
                    <a:pt x="290156" y="1543394"/>
                    <a:pt x="33921" y="1446815"/>
                    <a:pt x="3107" y="1323054"/>
                  </a:cubicBezTo>
                  <a:lnTo>
                    <a:pt x="920" y="1305383"/>
                  </a:lnTo>
                  <a:lnTo>
                    <a:pt x="0" y="1305383"/>
                  </a:lnTo>
                  <a:lnTo>
                    <a:pt x="0" y="1297958"/>
                  </a:lnTo>
                  <a:lnTo>
                    <a:pt x="0" y="245439"/>
                  </a:lnTo>
                  <a:lnTo>
                    <a:pt x="0" y="245436"/>
                  </a:lnTo>
                  <a:lnTo>
                    <a:pt x="0" y="245434"/>
                  </a:lnTo>
                  <a:lnTo>
                    <a:pt x="3107" y="220341"/>
                  </a:lnTo>
                  <a:cubicBezTo>
                    <a:pt x="33918" y="96579"/>
                    <a:pt x="290156" y="0"/>
                    <a:pt x="60169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7" name="Group 66">
              <a:extLst>
                <a:ext uri="{FF2B5EF4-FFF2-40B4-BE49-F238E27FC236}">
                  <a16:creationId xmlns:a16="http://schemas.microsoft.com/office/drawing/2014/main" id="{EBC53C9E-B530-4099-9030-75D8914A2640}"/>
                </a:ext>
              </a:extLst>
            </p:cNvPr>
            <p:cNvGrpSpPr/>
            <p:nvPr/>
          </p:nvGrpSpPr>
          <p:grpSpPr>
            <a:xfrm>
              <a:off x="10970760" y="2407442"/>
              <a:ext cx="661986" cy="685798"/>
              <a:chOff x="10970759" y="2371811"/>
              <a:chExt cx="661987" cy="685800"/>
            </a:xfrm>
            <a:grpFill/>
          </p:grpSpPr>
          <p:sp>
            <p:nvSpPr>
              <p:cNvPr id="68" name="Freeform 140">
                <a:extLst>
                  <a:ext uri="{FF2B5EF4-FFF2-40B4-BE49-F238E27FC236}">
                    <a16:creationId xmlns:a16="http://schemas.microsoft.com/office/drawing/2014/main" id="{B5B9E98D-E8FB-4289-87DF-89FB5177163D}"/>
                  </a:ext>
                </a:extLst>
              </p:cNvPr>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9" name="Freeform 141">
                <a:extLst>
                  <a:ext uri="{FF2B5EF4-FFF2-40B4-BE49-F238E27FC236}">
                    <a16:creationId xmlns:a16="http://schemas.microsoft.com/office/drawing/2014/main" id="{B1715AE3-3FAE-4A05-94C2-E12555818CB4}"/>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grpSp>
        <p:nvGrpSpPr>
          <p:cNvPr id="70" name="Group 69">
            <a:extLst>
              <a:ext uri="{FF2B5EF4-FFF2-40B4-BE49-F238E27FC236}">
                <a16:creationId xmlns:a16="http://schemas.microsoft.com/office/drawing/2014/main" id="{6BF724EC-C362-47E5-BE74-42C175B7F8B4}"/>
              </a:ext>
            </a:extLst>
          </p:cNvPr>
          <p:cNvGrpSpPr/>
          <p:nvPr/>
        </p:nvGrpSpPr>
        <p:grpSpPr>
          <a:xfrm>
            <a:off x="3992769" y="3933424"/>
            <a:ext cx="329951" cy="423177"/>
            <a:chOff x="10700921" y="1821696"/>
            <a:chExt cx="1203382" cy="1543394"/>
          </a:xfrm>
          <a:solidFill>
            <a:schemeClr val="bg1"/>
          </a:solidFill>
        </p:grpSpPr>
        <p:sp>
          <p:nvSpPr>
            <p:cNvPr id="71" name="Freeform 143">
              <a:extLst>
                <a:ext uri="{FF2B5EF4-FFF2-40B4-BE49-F238E27FC236}">
                  <a16:creationId xmlns:a16="http://schemas.microsoft.com/office/drawing/2014/main" id="{854542C4-9F0D-40D5-B063-42CAB449A8E5}"/>
                </a:ext>
              </a:extLst>
            </p:cNvPr>
            <p:cNvSpPr/>
            <p:nvPr/>
          </p:nvSpPr>
          <p:spPr bwMode="auto">
            <a:xfrm>
              <a:off x="10700921" y="1821696"/>
              <a:ext cx="1203382" cy="1543394"/>
            </a:xfrm>
            <a:custGeom>
              <a:avLst/>
              <a:gdLst>
                <a:gd name="connsiteX0" fmla="*/ 601692 w 1203382"/>
                <a:gd name="connsiteY0" fmla="*/ 88540 h 1543394"/>
                <a:gd name="connsiteX1" fmla="*/ 186379 w 1203382"/>
                <a:gd name="connsiteY1" fmla="*/ 210435 h 1543394"/>
                <a:gd name="connsiteX2" fmla="*/ 601692 w 1203382"/>
                <a:gd name="connsiteY2" fmla="*/ 332326 h 1543394"/>
                <a:gd name="connsiteX3" fmla="*/ 1017005 w 1203382"/>
                <a:gd name="connsiteY3" fmla="*/ 210435 h 1543394"/>
                <a:gd name="connsiteX4" fmla="*/ 601692 w 1203382"/>
                <a:gd name="connsiteY4" fmla="*/ 88540 h 1543394"/>
                <a:gd name="connsiteX5" fmla="*/ 601690 w 1203382"/>
                <a:gd name="connsiteY5" fmla="*/ 0 h 1543394"/>
                <a:gd name="connsiteX6" fmla="*/ 1200275 w 1203382"/>
                <a:gd name="connsiteY6" fmla="*/ 220341 h 1543394"/>
                <a:gd name="connsiteX7" fmla="*/ 1202462 w 1203382"/>
                <a:gd name="connsiteY7" fmla="*/ 238011 h 1543394"/>
                <a:gd name="connsiteX8" fmla="*/ 1203382 w 1203382"/>
                <a:gd name="connsiteY8" fmla="*/ 238011 h 1543394"/>
                <a:gd name="connsiteX9" fmla="*/ 1203382 w 1203382"/>
                <a:gd name="connsiteY9" fmla="*/ 245436 h 1543394"/>
                <a:gd name="connsiteX10" fmla="*/ 1203382 w 1203382"/>
                <a:gd name="connsiteY10" fmla="*/ 1297955 h 1543394"/>
                <a:gd name="connsiteX11" fmla="*/ 1203382 w 1203382"/>
                <a:gd name="connsiteY11" fmla="*/ 1297958 h 1543394"/>
                <a:gd name="connsiteX12" fmla="*/ 1203382 w 1203382"/>
                <a:gd name="connsiteY12" fmla="*/ 1297960 h 1543394"/>
                <a:gd name="connsiteX13" fmla="*/ 1203382 w 1203382"/>
                <a:gd name="connsiteY13" fmla="*/ 1305383 h 1543394"/>
                <a:gd name="connsiteX14" fmla="*/ 1202462 w 1203382"/>
                <a:gd name="connsiteY14" fmla="*/ 1305383 h 1543394"/>
                <a:gd name="connsiteX15" fmla="*/ 1200275 w 1203382"/>
                <a:gd name="connsiteY15" fmla="*/ 1323054 h 1543394"/>
                <a:gd name="connsiteX16" fmla="*/ 601692 w 1203382"/>
                <a:gd name="connsiteY16" fmla="*/ 1543394 h 1543394"/>
                <a:gd name="connsiteX17" fmla="*/ 3107 w 1203382"/>
                <a:gd name="connsiteY17" fmla="*/ 1323054 h 1543394"/>
                <a:gd name="connsiteX18" fmla="*/ 920 w 1203382"/>
                <a:gd name="connsiteY18" fmla="*/ 1305383 h 1543394"/>
                <a:gd name="connsiteX19" fmla="*/ 0 w 1203382"/>
                <a:gd name="connsiteY19" fmla="*/ 1305383 h 1543394"/>
                <a:gd name="connsiteX20" fmla="*/ 0 w 1203382"/>
                <a:gd name="connsiteY20" fmla="*/ 1297958 h 1543394"/>
                <a:gd name="connsiteX21" fmla="*/ 0 w 1203382"/>
                <a:gd name="connsiteY21" fmla="*/ 245439 h 1543394"/>
                <a:gd name="connsiteX22" fmla="*/ 0 w 1203382"/>
                <a:gd name="connsiteY22" fmla="*/ 245436 h 1543394"/>
                <a:gd name="connsiteX23" fmla="*/ 0 w 1203382"/>
                <a:gd name="connsiteY23" fmla="*/ 245434 h 1543394"/>
                <a:gd name="connsiteX24" fmla="*/ 3107 w 1203382"/>
                <a:gd name="connsiteY24" fmla="*/ 220341 h 1543394"/>
                <a:gd name="connsiteX25" fmla="*/ 601690 w 1203382"/>
                <a:gd name="connsiteY25" fmla="*/ 0 h 154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03382" h="1543394">
                  <a:moveTo>
                    <a:pt x="601692" y="88540"/>
                  </a:moveTo>
                  <a:cubicBezTo>
                    <a:pt x="372322" y="88540"/>
                    <a:pt x="186379" y="143114"/>
                    <a:pt x="186379" y="210435"/>
                  </a:cubicBezTo>
                  <a:cubicBezTo>
                    <a:pt x="186379" y="277753"/>
                    <a:pt x="372322" y="332326"/>
                    <a:pt x="601692" y="332326"/>
                  </a:cubicBezTo>
                  <a:cubicBezTo>
                    <a:pt x="831063" y="332326"/>
                    <a:pt x="1017005" y="277753"/>
                    <a:pt x="1017005" y="210435"/>
                  </a:cubicBezTo>
                  <a:cubicBezTo>
                    <a:pt x="1017005" y="143114"/>
                    <a:pt x="831063" y="88540"/>
                    <a:pt x="601692" y="88540"/>
                  </a:cubicBezTo>
                  <a:close/>
                  <a:moveTo>
                    <a:pt x="601690" y="0"/>
                  </a:moveTo>
                  <a:cubicBezTo>
                    <a:pt x="913226" y="0"/>
                    <a:pt x="1169463" y="96579"/>
                    <a:pt x="1200275" y="220341"/>
                  </a:cubicBezTo>
                  <a:lnTo>
                    <a:pt x="1202462" y="238011"/>
                  </a:lnTo>
                  <a:lnTo>
                    <a:pt x="1203382" y="238011"/>
                  </a:lnTo>
                  <a:lnTo>
                    <a:pt x="1203382" y="245436"/>
                  </a:lnTo>
                  <a:cubicBezTo>
                    <a:pt x="1203382" y="422093"/>
                    <a:pt x="1203382" y="1122535"/>
                    <a:pt x="1203382" y="1297955"/>
                  </a:cubicBezTo>
                  <a:lnTo>
                    <a:pt x="1203382" y="1297958"/>
                  </a:lnTo>
                  <a:lnTo>
                    <a:pt x="1203382" y="1297960"/>
                  </a:lnTo>
                  <a:lnTo>
                    <a:pt x="1203382" y="1305383"/>
                  </a:lnTo>
                  <a:lnTo>
                    <a:pt x="1202462" y="1305383"/>
                  </a:lnTo>
                  <a:lnTo>
                    <a:pt x="1200275" y="1323054"/>
                  </a:lnTo>
                  <a:cubicBezTo>
                    <a:pt x="1169463" y="1446815"/>
                    <a:pt x="913226" y="1543394"/>
                    <a:pt x="601692" y="1543394"/>
                  </a:cubicBezTo>
                  <a:cubicBezTo>
                    <a:pt x="290156" y="1543394"/>
                    <a:pt x="33921" y="1446815"/>
                    <a:pt x="3107" y="1323054"/>
                  </a:cubicBezTo>
                  <a:lnTo>
                    <a:pt x="920" y="1305383"/>
                  </a:lnTo>
                  <a:lnTo>
                    <a:pt x="0" y="1305383"/>
                  </a:lnTo>
                  <a:lnTo>
                    <a:pt x="0" y="1297958"/>
                  </a:lnTo>
                  <a:lnTo>
                    <a:pt x="0" y="245439"/>
                  </a:lnTo>
                  <a:lnTo>
                    <a:pt x="0" y="245436"/>
                  </a:lnTo>
                  <a:lnTo>
                    <a:pt x="0" y="245434"/>
                  </a:lnTo>
                  <a:lnTo>
                    <a:pt x="3107" y="220341"/>
                  </a:lnTo>
                  <a:cubicBezTo>
                    <a:pt x="33918" y="96579"/>
                    <a:pt x="290156" y="0"/>
                    <a:pt x="60169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2" name="Group 71">
              <a:extLst>
                <a:ext uri="{FF2B5EF4-FFF2-40B4-BE49-F238E27FC236}">
                  <a16:creationId xmlns:a16="http://schemas.microsoft.com/office/drawing/2014/main" id="{F3C92945-5E53-4021-B0D5-5DD0C5A2379D}"/>
                </a:ext>
              </a:extLst>
            </p:cNvPr>
            <p:cNvGrpSpPr/>
            <p:nvPr/>
          </p:nvGrpSpPr>
          <p:grpSpPr>
            <a:xfrm>
              <a:off x="10970760" y="2407442"/>
              <a:ext cx="661986" cy="685798"/>
              <a:chOff x="10970759" y="2371811"/>
              <a:chExt cx="661987" cy="685800"/>
            </a:xfrm>
            <a:grpFill/>
          </p:grpSpPr>
          <p:sp>
            <p:nvSpPr>
              <p:cNvPr id="73" name="Freeform 145">
                <a:extLst>
                  <a:ext uri="{FF2B5EF4-FFF2-40B4-BE49-F238E27FC236}">
                    <a16:creationId xmlns:a16="http://schemas.microsoft.com/office/drawing/2014/main" id="{816EE355-BBCB-4993-B43F-D754F6C778DD}"/>
                  </a:ext>
                </a:extLst>
              </p:cNvPr>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4" name="Freeform 146">
                <a:extLst>
                  <a:ext uri="{FF2B5EF4-FFF2-40B4-BE49-F238E27FC236}">
                    <a16:creationId xmlns:a16="http://schemas.microsoft.com/office/drawing/2014/main" id="{1644066D-7411-4F6E-AD66-C1E9D606A5C1}"/>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pic>
        <p:nvPicPr>
          <p:cNvPr id="75" name="Picture 74">
            <a:extLst>
              <a:ext uri="{FF2B5EF4-FFF2-40B4-BE49-F238E27FC236}">
                <a16:creationId xmlns:a16="http://schemas.microsoft.com/office/drawing/2014/main" id="{0AE7E770-48AE-4A7F-A375-3CC3A891219F}"/>
              </a:ext>
            </a:extLst>
          </p:cNvPr>
          <p:cNvPicPr>
            <a:picLocks noChangeAspect="1"/>
          </p:cNvPicPr>
          <p:nvPr/>
        </p:nvPicPr>
        <p:blipFill>
          <a:blip r:embed="rId8">
            <a:lum bright="100000"/>
          </a:blip>
          <a:stretch>
            <a:fillRect/>
          </a:stretch>
        </p:blipFill>
        <p:spPr>
          <a:xfrm>
            <a:off x="972430" y="4167462"/>
            <a:ext cx="336382" cy="220163"/>
          </a:xfrm>
          <a:prstGeom prst="rect">
            <a:avLst/>
          </a:prstGeom>
        </p:spPr>
      </p:pic>
      <p:grpSp>
        <p:nvGrpSpPr>
          <p:cNvPr id="76" name="Group 75">
            <a:extLst>
              <a:ext uri="{FF2B5EF4-FFF2-40B4-BE49-F238E27FC236}">
                <a16:creationId xmlns:a16="http://schemas.microsoft.com/office/drawing/2014/main" id="{8591BCC4-C825-42DA-9E16-8D1095842D22}"/>
              </a:ext>
            </a:extLst>
          </p:cNvPr>
          <p:cNvGrpSpPr/>
          <p:nvPr/>
        </p:nvGrpSpPr>
        <p:grpSpPr>
          <a:xfrm rot="2740692">
            <a:off x="2402670" y="3352888"/>
            <a:ext cx="954886" cy="1108511"/>
            <a:chOff x="4972405" y="5350247"/>
            <a:chExt cx="570148" cy="661875"/>
          </a:xfrm>
        </p:grpSpPr>
        <p:sp>
          <p:nvSpPr>
            <p:cNvPr id="77" name="Rectangle 76">
              <a:extLst>
                <a:ext uri="{FF2B5EF4-FFF2-40B4-BE49-F238E27FC236}">
                  <a16:creationId xmlns:a16="http://schemas.microsoft.com/office/drawing/2014/main" id="{A9D768E8-E435-4ACB-8CB8-4941351B478E}"/>
                </a:ext>
              </a:extLst>
            </p:cNvPr>
            <p:cNvSpPr/>
            <p:nvPr/>
          </p:nvSpPr>
          <p:spPr>
            <a:xfrm rot="18000000">
              <a:off x="4991265" y="5570425"/>
              <a:ext cx="556178" cy="230415"/>
            </a:xfrm>
            <a:prstGeom prst="rect">
              <a:avLst/>
            </a:prstGeom>
            <a:solidFill>
              <a:schemeClr val="tx1"/>
            </a:solidFill>
            <a:ln w="67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78" name="Freeform: Shape 86">
              <a:extLst>
                <a:ext uri="{FF2B5EF4-FFF2-40B4-BE49-F238E27FC236}">
                  <a16:creationId xmlns:a16="http://schemas.microsoft.com/office/drawing/2014/main" id="{9BB14EE2-1F45-4EC1-B9FD-0111C6B1856A}"/>
                </a:ext>
              </a:extLst>
            </p:cNvPr>
            <p:cNvSpPr/>
            <p:nvPr/>
          </p:nvSpPr>
          <p:spPr>
            <a:xfrm rot="18000000">
              <a:off x="4849295" y="5505564"/>
              <a:ext cx="396690" cy="150469"/>
            </a:xfrm>
            <a:custGeom>
              <a:avLst/>
              <a:gdLst>
                <a:gd name="connsiteX0" fmla="*/ 349027 w 403529"/>
                <a:gd name="connsiteY0" fmla="*/ 57665 h 157308"/>
                <a:gd name="connsiteX1" fmla="*/ 359286 w 403529"/>
                <a:gd name="connsiteY1" fmla="*/ 83655 h 157308"/>
                <a:gd name="connsiteX2" fmla="*/ 400323 w 403529"/>
                <a:gd name="connsiteY2" fmla="*/ 75448 h 157308"/>
                <a:gd name="connsiteX3" fmla="*/ 371597 w 403529"/>
                <a:gd name="connsiteY3" fmla="*/ 3633 h 157308"/>
                <a:gd name="connsiteX4" fmla="*/ 3633 w 403529"/>
                <a:gd name="connsiteY4" fmla="*/ 154102 h 157308"/>
                <a:gd name="connsiteX5" fmla="*/ 214289 w 403529"/>
                <a:gd name="connsiteY5" fmla="*/ 112381 h 157308"/>
                <a:gd name="connsiteX0" fmla="*/ 210656 w 396690"/>
                <a:gd name="connsiteY0" fmla="*/ 108748 h 150469"/>
                <a:gd name="connsiteX1" fmla="*/ 355653 w 396690"/>
                <a:gd name="connsiteY1" fmla="*/ 80022 h 150469"/>
                <a:gd name="connsiteX2" fmla="*/ 396690 w 396690"/>
                <a:gd name="connsiteY2" fmla="*/ 71815 h 150469"/>
                <a:gd name="connsiteX3" fmla="*/ 367964 w 396690"/>
                <a:gd name="connsiteY3" fmla="*/ 0 h 150469"/>
                <a:gd name="connsiteX4" fmla="*/ 0 w 396690"/>
                <a:gd name="connsiteY4" fmla="*/ 150469 h 150469"/>
                <a:gd name="connsiteX5" fmla="*/ 210656 w 396690"/>
                <a:gd name="connsiteY5" fmla="*/ 108748 h 150469"/>
                <a:gd name="connsiteX0" fmla="*/ 0 w 396690"/>
                <a:gd name="connsiteY0" fmla="*/ 150469 h 150469"/>
                <a:gd name="connsiteX1" fmla="*/ 355653 w 396690"/>
                <a:gd name="connsiteY1" fmla="*/ 80022 h 150469"/>
                <a:gd name="connsiteX2" fmla="*/ 396690 w 396690"/>
                <a:gd name="connsiteY2" fmla="*/ 71815 h 150469"/>
                <a:gd name="connsiteX3" fmla="*/ 367964 w 396690"/>
                <a:gd name="connsiteY3" fmla="*/ 0 h 150469"/>
                <a:gd name="connsiteX4" fmla="*/ 0 w 396690"/>
                <a:gd name="connsiteY4" fmla="*/ 150469 h 150469"/>
                <a:gd name="connsiteX0" fmla="*/ 0 w 396690"/>
                <a:gd name="connsiteY0" fmla="*/ 150469 h 150469"/>
                <a:gd name="connsiteX1" fmla="*/ 396690 w 396690"/>
                <a:gd name="connsiteY1" fmla="*/ 71815 h 150469"/>
                <a:gd name="connsiteX2" fmla="*/ 367964 w 396690"/>
                <a:gd name="connsiteY2" fmla="*/ 0 h 150469"/>
                <a:gd name="connsiteX3" fmla="*/ 0 w 396690"/>
                <a:gd name="connsiteY3" fmla="*/ 150469 h 150469"/>
              </a:gdLst>
              <a:ahLst/>
              <a:cxnLst>
                <a:cxn ang="0">
                  <a:pos x="connsiteX0" y="connsiteY0"/>
                </a:cxn>
                <a:cxn ang="0">
                  <a:pos x="connsiteX1" y="connsiteY1"/>
                </a:cxn>
                <a:cxn ang="0">
                  <a:pos x="connsiteX2" y="connsiteY2"/>
                </a:cxn>
                <a:cxn ang="0">
                  <a:pos x="connsiteX3" y="connsiteY3"/>
                </a:cxn>
              </a:cxnLst>
              <a:rect l="l" t="t" r="r" b="b"/>
              <a:pathLst>
                <a:path w="396690" h="150469">
                  <a:moveTo>
                    <a:pt x="0" y="150469"/>
                  </a:moveTo>
                  <a:lnTo>
                    <a:pt x="396690" y="71815"/>
                  </a:lnTo>
                  <a:lnTo>
                    <a:pt x="367964" y="0"/>
                  </a:lnTo>
                  <a:lnTo>
                    <a:pt x="0" y="150469"/>
                  </a:lnTo>
                  <a:close/>
                </a:path>
              </a:pathLst>
            </a:custGeom>
            <a:solidFill>
              <a:schemeClr val="tx1"/>
            </a:solidFill>
            <a:ln w="67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79" name="Freeform: Shape 87">
              <a:extLst>
                <a:ext uri="{FF2B5EF4-FFF2-40B4-BE49-F238E27FC236}">
                  <a16:creationId xmlns:a16="http://schemas.microsoft.com/office/drawing/2014/main" id="{B3B83C15-2B5E-4190-BFFA-3AC145FBD34E}"/>
                </a:ext>
              </a:extLst>
            </p:cNvPr>
            <p:cNvSpPr/>
            <p:nvPr/>
          </p:nvSpPr>
          <p:spPr>
            <a:xfrm rot="18000000">
              <a:off x="4949313" y="5497638"/>
              <a:ext cx="364546" cy="69763"/>
            </a:xfrm>
            <a:custGeom>
              <a:avLst/>
              <a:gdLst>
                <a:gd name="connsiteX0" fmla="*/ 213605 w 369331"/>
                <a:gd name="connsiteY0" fmla="*/ 73396 h 75234"/>
                <a:gd name="connsiteX1" fmla="*/ 321669 w 369331"/>
                <a:gd name="connsiteY1" fmla="*/ 52194 h 75234"/>
                <a:gd name="connsiteX2" fmla="*/ 326457 w 369331"/>
                <a:gd name="connsiteY2" fmla="*/ 73396 h 75234"/>
                <a:gd name="connsiteX3" fmla="*/ 368178 w 369331"/>
                <a:gd name="connsiteY3" fmla="*/ 73396 h 75234"/>
                <a:gd name="connsiteX4" fmla="*/ 354499 w 369331"/>
                <a:gd name="connsiteY4" fmla="*/ 3633 h 75234"/>
                <a:gd name="connsiteX5" fmla="*/ 3633 w 369331"/>
                <a:gd name="connsiteY5" fmla="*/ 73396 h 75234"/>
                <a:gd name="connsiteX0" fmla="*/ 209972 w 364545"/>
                <a:gd name="connsiteY0" fmla="*/ 69763 h 69763"/>
                <a:gd name="connsiteX1" fmla="*/ 322824 w 364545"/>
                <a:gd name="connsiteY1" fmla="*/ 69763 h 69763"/>
                <a:gd name="connsiteX2" fmla="*/ 364545 w 364545"/>
                <a:gd name="connsiteY2" fmla="*/ 69763 h 69763"/>
                <a:gd name="connsiteX3" fmla="*/ 350866 w 364545"/>
                <a:gd name="connsiteY3" fmla="*/ 0 h 69763"/>
                <a:gd name="connsiteX4" fmla="*/ 0 w 364545"/>
                <a:gd name="connsiteY4" fmla="*/ 69763 h 69763"/>
                <a:gd name="connsiteX5" fmla="*/ 209972 w 364545"/>
                <a:gd name="connsiteY5" fmla="*/ 69763 h 69763"/>
                <a:gd name="connsiteX0" fmla="*/ 209972 w 364545"/>
                <a:gd name="connsiteY0" fmla="*/ 69763 h 69763"/>
                <a:gd name="connsiteX1" fmla="*/ 364545 w 364545"/>
                <a:gd name="connsiteY1" fmla="*/ 69763 h 69763"/>
                <a:gd name="connsiteX2" fmla="*/ 350866 w 364545"/>
                <a:gd name="connsiteY2" fmla="*/ 0 h 69763"/>
                <a:gd name="connsiteX3" fmla="*/ 0 w 364545"/>
                <a:gd name="connsiteY3" fmla="*/ 69763 h 69763"/>
                <a:gd name="connsiteX4" fmla="*/ 209972 w 364545"/>
                <a:gd name="connsiteY4" fmla="*/ 69763 h 69763"/>
                <a:gd name="connsiteX0" fmla="*/ 0 w 364545"/>
                <a:gd name="connsiteY0" fmla="*/ 69763 h 69763"/>
                <a:gd name="connsiteX1" fmla="*/ 364545 w 364545"/>
                <a:gd name="connsiteY1" fmla="*/ 69763 h 69763"/>
                <a:gd name="connsiteX2" fmla="*/ 350866 w 364545"/>
                <a:gd name="connsiteY2" fmla="*/ 0 h 69763"/>
                <a:gd name="connsiteX3" fmla="*/ 0 w 364545"/>
                <a:gd name="connsiteY3" fmla="*/ 69763 h 69763"/>
              </a:gdLst>
              <a:ahLst/>
              <a:cxnLst>
                <a:cxn ang="0">
                  <a:pos x="connsiteX0" y="connsiteY0"/>
                </a:cxn>
                <a:cxn ang="0">
                  <a:pos x="connsiteX1" y="connsiteY1"/>
                </a:cxn>
                <a:cxn ang="0">
                  <a:pos x="connsiteX2" y="connsiteY2"/>
                </a:cxn>
                <a:cxn ang="0">
                  <a:pos x="connsiteX3" y="connsiteY3"/>
                </a:cxn>
              </a:cxnLst>
              <a:rect l="l" t="t" r="r" b="b"/>
              <a:pathLst>
                <a:path w="364545" h="69763">
                  <a:moveTo>
                    <a:pt x="0" y="69763"/>
                  </a:moveTo>
                  <a:lnTo>
                    <a:pt x="364545" y="69763"/>
                  </a:lnTo>
                  <a:lnTo>
                    <a:pt x="350866" y="0"/>
                  </a:lnTo>
                  <a:lnTo>
                    <a:pt x="0" y="69763"/>
                  </a:lnTo>
                  <a:close/>
                </a:path>
              </a:pathLst>
            </a:custGeom>
            <a:solidFill>
              <a:schemeClr val="tx1"/>
            </a:solidFill>
            <a:ln w="67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80" name="Freeform: Shape 88">
              <a:extLst>
                <a:ext uri="{FF2B5EF4-FFF2-40B4-BE49-F238E27FC236}">
                  <a16:creationId xmlns:a16="http://schemas.microsoft.com/office/drawing/2014/main" id="{EC0736D7-C8CC-48CE-8FA4-5546F0D61089}"/>
                </a:ext>
              </a:extLst>
            </p:cNvPr>
            <p:cNvSpPr/>
            <p:nvPr/>
          </p:nvSpPr>
          <p:spPr bwMode="auto">
            <a:xfrm>
              <a:off x="5004687" y="5354091"/>
              <a:ext cx="537866" cy="658031"/>
            </a:xfrm>
            <a:custGeom>
              <a:avLst/>
              <a:gdLst>
                <a:gd name="connsiteX0" fmla="*/ 300938 w 537866"/>
                <a:gd name="connsiteY0" fmla="*/ 0 h 658031"/>
                <a:gd name="connsiteX1" fmla="*/ 537866 w 537866"/>
                <a:gd name="connsiteY1" fmla="*/ 136791 h 658031"/>
                <a:gd name="connsiteX2" fmla="*/ 236928 w 537866"/>
                <a:gd name="connsiteY2" fmla="*/ 658031 h 658031"/>
                <a:gd name="connsiteX3" fmla="*/ 0 w 537866"/>
                <a:gd name="connsiteY3" fmla="*/ 521240 h 658031"/>
                <a:gd name="connsiteX4" fmla="*/ 300938 w 537866"/>
                <a:gd name="connsiteY4" fmla="*/ 0 h 658031"/>
                <a:gd name="connsiteX5" fmla="*/ 333728 w 537866"/>
                <a:gd name="connsiteY5" fmla="*/ 66317 h 658031"/>
                <a:gd name="connsiteX6" fmla="*/ 305699 w 537866"/>
                <a:gd name="connsiteY6" fmla="*/ 73828 h 658031"/>
                <a:gd name="connsiteX7" fmla="*/ 69736 w 537866"/>
                <a:gd name="connsiteY7" fmla="*/ 482527 h 658031"/>
                <a:gd name="connsiteX8" fmla="*/ 79750 w 537866"/>
                <a:gd name="connsiteY8" fmla="*/ 519899 h 658031"/>
                <a:gd name="connsiteX9" fmla="*/ 198214 w 537866"/>
                <a:gd name="connsiteY9" fmla="*/ 588294 h 658031"/>
                <a:gd name="connsiteX10" fmla="*/ 235586 w 537866"/>
                <a:gd name="connsiteY10" fmla="*/ 578280 h 658031"/>
                <a:gd name="connsiteX11" fmla="*/ 471548 w 537866"/>
                <a:gd name="connsiteY11" fmla="*/ 169581 h 658031"/>
                <a:gd name="connsiteX12" fmla="*/ 464038 w 537866"/>
                <a:gd name="connsiteY12" fmla="*/ 141552 h 658031"/>
                <a:gd name="connsiteX13" fmla="*/ 333728 w 537866"/>
                <a:gd name="connsiteY13" fmla="*/ 66317 h 65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7866" h="658031">
                  <a:moveTo>
                    <a:pt x="300938" y="0"/>
                  </a:moveTo>
                  <a:lnTo>
                    <a:pt x="537866" y="136791"/>
                  </a:lnTo>
                  <a:lnTo>
                    <a:pt x="236928" y="658031"/>
                  </a:lnTo>
                  <a:lnTo>
                    <a:pt x="0" y="521240"/>
                  </a:lnTo>
                  <a:lnTo>
                    <a:pt x="300938" y="0"/>
                  </a:lnTo>
                  <a:close/>
                  <a:moveTo>
                    <a:pt x="333728" y="66317"/>
                  </a:moveTo>
                  <a:lnTo>
                    <a:pt x="305699" y="73828"/>
                  </a:lnTo>
                  <a:lnTo>
                    <a:pt x="69736" y="482527"/>
                  </a:lnTo>
                  <a:lnTo>
                    <a:pt x="79750" y="519899"/>
                  </a:lnTo>
                  <a:lnTo>
                    <a:pt x="198214" y="588294"/>
                  </a:lnTo>
                  <a:lnTo>
                    <a:pt x="235586" y="578280"/>
                  </a:lnTo>
                  <a:lnTo>
                    <a:pt x="471548" y="169581"/>
                  </a:lnTo>
                  <a:lnTo>
                    <a:pt x="464038" y="141552"/>
                  </a:lnTo>
                  <a:lnTo>
                    <a:pt x="333728" y="66317"/>
                  </a:lnTo>
                  <a:close/>
                </a:path>
              </a:pathLst>
            </a:custGeom>
            <a:solidFill>
              <a:srgbClr val="0078D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81" name="Freeform: Shape 89">
              <a:extLst>
                <a:ext uri="{FF2B5EF4-FFF2-40B4-BE49-F238E27FC236}">
                  <a16:creationId xmlns:a16="http://schemas.microsoft.com/office/drawing/2014/main" id="{632406D5-796F-4A85-BD99-C31A2667FDB0}"/>
                </a:ext>
              </a:extLst>
            </p:cNvPr>
            <p:cNvSpPr/>
            <p:nvPr/>
          </p:nvSpPr>
          <p:spPr bwMode="auto">
            <a:xfrm>
              <a:off x="5069908" y="5368909"/>
              <a:ext cx="182273" cy="338741"/>
            </a:xfrm>
            <a:custGeom>
              <a:avLst/>
              <a:gdLst>
                <a:gd name="connsiteX0" fmla="*/ 115017 w 182273"/>
                <a:gd name="connsiteY0" fmla="*/ 0 h 338741"/>
                <a:gd name="connsiteX1" fmla="*/ 182273 w 182273"/>
                <a:gd name="connsiteY1" fmla="*/ 23035 h 338741"/>
                <a:gd name="connsiteX2" fmla="*/ 161413 w 182273"/>
                <a:gd name="connsiteY2" fmla="*/ 59166 h 338741"/>
                <a:gd name="connsiteX3" fmla="*/ 140657 w 182273"/>
                <a:gd name="connsiteY3" fmla="*/ 52712 h 338741"/>
                <a:gd name="connsiteX4" fmla="*/ 104987 w 182273"/>
                <a:gd name="connsiteY4" fmla="*/ 156899 h 338741"/>
                <a:gd name="connsiteX5" fmla="*/ 0 w 182273"/>
                <a:gd name="connsiteY5" fmla="*/ 338741 h 338741"/>
                <a:gd name="connsiteX6" fmla="*/ 115017 w 182273"/>
                <a:gd name="connsiteY6" fmla="*/ 0 h 33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273" h="338741">
                  <a:moveTo>
                    <a:pt x="115017" y="0"/>
                  </a:moveTo>
                  <a:lnTo>
                    <a:pt x="182273" y="23035"/>
                  </a:lnTo>
                  <a:lnTo>
                    <a:pt x="161413" y="59166"/>
                  </a:lnTo>
                  <a:lnTo>
                    <a:pt x="140657" y="52712"/>
                  </a:lnTo>
                  <a:lnTo>
                    <a:pt x="104987" y="156899"/>
                  </a:lnTo>
                  <a:lnTo>
                    <a:pt x="0" y="338741"/>
                  </a:lnTo>
                  <a:lnTo>
                    <a:pt x="115017" y="0"/>
                  </a:lnTo>
                  <a:close/>
                </a:path>
              </a:pathLst>
            </a:custGeom>
            <a:solidFill>
              <a:srgbClr val="0078D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82" name="Freeform: Shape 90">
              <a:extLst>
                <a:ext uri="{FF2B5EF4-FFF2-40B4-BE49-F238E27FC236}">
                  <a16:creationId xmlns:a16="http://schemas.microsoft.com/office/drawing/2014/main" id="{29C57F04-7261-4A60-AFF0-DC5E8D3346B6}"/>
                </a:ext>
              </a:extLst>
            </p:cNvPr>
            <p:cNvSpPr/>
            <p:nvPr/>
          </p:nvSpPr>
          <p:spPr bwMode="auto">
            <a:xfrm>
              <a:off x="5012873" y="5396123"/>
              <a:ext cx="130229" cy="393901"/>
            </a:xfrm>
            <a:custGeom>
              <a:avLst/>
              <a:gdLst>
                <a:gd name="connsiteX0" fmla="*/ 53672 w 130229"/>
                <a:gd name="connsiteY0" fmla="*/ 0 h 393901"/>
                <a:gd name="connsiteX1" fmla="*/ 130229 w 130229"/>
                <a:gd name="connsiteY1" fmla="*/ 11031 h 393901"/>
                <a:gd name="connsiteX2" fmla="*/ 116817 w 130229"/>
                <a:gd name="connsiteY2" fmla="*/ 50673 h 393901"/>
                <a:gd name="connsiteX3" fmla="*/ 89180 w 130229"/>
                <a:gd name="connsiteY3" fmla="*/ 46563 h 393901"/>
                <a:gd name="connsiteX4" fmla="*/ 69196 w 130229"/>
                <a:gd name="connsiteY4" fmla="*/ 190607 h 393901"/>
                <a:gd name="connsiteX5" fmla="*/ 0 w 130229"/>
                <a:gd name="connsiteY5" fmla="*/ 393901 h 393901"/>
                <a:gd name="connsiteX6" fmla="*/ 53672 w 130229"/>
                <a:gd name="connsiteY6" fmla="*/ 0 h 39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229" h="393901">
                  <a:moveTo>
                    <a:pt x="53672" y="0"/>
                  </a:moveTo>
                  <a:lnTo>
                    <a:pt x="130229" y="11031"/>
                  </a:lnTo>
                  <a:lnTo>
                    <a:pt x="116817" y="50673"/>
                  </a:lnTo>
                  <a:lnTo>
                    <a:pt x="89180" y="46563"/>
                  </a:lnTo>
                  <a:lnTo>
                    <a:pt x="69196" y="190607"/>
                  </a:lnTo>
                  <a:lnTo>
                    <a:pt x="0" y="393901"/>
                  </a:lnTo>
                  <a:lnTo>
                    <a:pt x="53672" y="0"/>
                  </a:lnTo>
                  <a:close/>
                </a:path>
              </a:pathLst>
            </a:custGeom>
            <a:solidFill>
              <a:srgbClr val="0078D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83" name="Freeform: Shape 91">
              <a:extLst>
                <a:ext uri="{FF2B5EF4-FFF2-40B4-BE49-F238E27FC236}">
                  <a16:creationId xmlns:a16="http://schemas.microsoft.com/office/drawing/2014/main" id="{0771309D-5FB6-4789-9AC8-7BAE19A60A66}"/>
                </a:ext>
              </a:extLst>
            </p:cNvPr>
            <p:cNvSpPr/>
            <p:nvPr/>
          </p:nvSpPr>
          <p:spPr bwMode="auto">
            <a:xfrm>
              <a:off x="5338590" y="5514504"/>
              <a:ext cx="41044" cy="41044"/>
            </a:xfrm>
            <a:custGeom>
              <a:avLst/>
              <a:gdLst>
                <a:gd name="connsiteX0" fmla="*/ 15212 w 41044"/>
                <a:gd name="connsiteY0" fmla="*/ 703 h 41044"/>
                <a:gd name="connsiteX1" fmla="*/ 30782 w 41044"/>
                <a:gd name="connsiteY1" fmla="*/ 2753 h 41044"/>
                <a:gd name="connsiteX2" fmla="*/ 38292 w 41044"/>
                <a:gd name="connsiteY2" fmla="*/ 30781 h 41044"/>
                <a:gd name="connsiteX3" fmla="*/ 10263 w 41044"/>
                <a:gd name="connsiteY3" fmla="*/ 38292 h 41044"/>
                <a:gd name="connsiteX4" fmla="*/ 2753 w 41044"/>
                <a:gd name="connsiteY4" fmla="*/ 10262 h 41044"/>
                <a:gd name="connsiteX5" fmla="*/ 15212 w 41044"/>
                <a:gd name="connsiteY5" fmla="*/ 703 h 4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 h="41044">
                  <a:moveTo>
                    <a:pt x="15212" y="703"/>
                  </a:moveTo>
                  <a:cubicBezTo>
                    <a:pt x="20284" y="-656"/>
                    <a:pt x="25875" y="-80"/>
                    <a:pt x="30782" y="2753"/>
                  </a:cubicBezTo>
                  <a:cubicBezTo>
                    <a:pt x="40595" y="8419"/>
                    <a:pt x="43958" y="20967"/>
                    <a:pt x="38292" y="30781"/>
                  </a:cubicBezTo>
                  <a:cubicBezTo>
                    <a:pt x="32626" y="40595"/>
                    <a:pt x="20077" y="43958"/>
                    <a:pt x="10263" y="38292"/>
                  </a:cubicBezTo>
                  <a:cubicBezTo>
                    <a:pt x="449" y="32626"/>
                    <a:pt x="-2913" y="20076"/>
                    <a:pt x="2753" y="10262"/>
                  </a:cubicBezTo>
                  <a:cubicBezTo>
                    <a:pt x="5586" y="5356"/>
                    <a:pt x="10140" y="2062"/>
                    <a:pt x="15212" y="703"/>
                  </a:cubicBezTo>
                  <a:close/>
                </a:path>
              </a:pathLst>
            </a:custGeom>
            <a:solidFill>
              <a:schemeClr val="accent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84" name="Freeform: Shape 92">
              <a:extLst>
                <a:ext uri="{FF2B5EF4-FFF2-40B4-BE49-F238E27FC236}">
                  <a16:creationId xmlns:a16="http://schemas.microsoft.com/office/drawing/2014/main" id="{D71E4948-E4ED-4636-B185-567A1B8A5C30}"/>
                </a:ext>
              </a:extLst>
            </p:cNvPr>
            <p:cNvSpPr/>
            <p:nvPr/>
          </p:nvSpPr>
          <p:spPr bwMode="auto">
            <a:xfrm>
              <a:off x="5208358" y="5624665"/>
              <a:ext cx="130520" cy="116881"/>
            </a:xfrm>
            <a:custGeom>
              <a:avLst/>
              <a:gdLst>
                <a:gd name="connsiteX0" fmla="*/ 42722 w 130520"/>
                <a:gd name="connsiteY0" fmla="*/ 753 h 116881"/>
                <a:gd name="connsiteX1" fmla="*/ 92618 w 130520"/>
                <a:gd name="connsiteY1" fmla="*/ 11055 h 116881"/>
                <a:gd name="connsiteX2" fmla="*/ 124492 w 130520"/>
                <a:gd name="connsiteY2" fmla="*/ 92638 h 116881"/>
                <a:gd name="connsiteX3" fmla="*/ 37902 w 130520"/>
                <a:gd name="connsiteY3" fmla="*/ 105826 h 116881"/>
                <a:gd name="connsiteX4" fmla="*/ 6029 w 130520"/>
                <a:gd name="connsiteY4" fmla="*/ 24243 h 116881"/>
                <a:gd name="connsiteX5" fmla="*/ 42722 w 130520"/>
                <a:gd name="connsiteY5" fmla="*/ 753 h 116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520" h="116881">
                  <a:moveTo>
                    <a:pt x="42722" y="753"/>
                  </a:moveTo>
                  <a:cubicBezTo>
                    <a:pt x="58392" y="-1633"/>
                    <a:pt x="76262" y="1612"/>
                    <a:pt x="92618" y="11055"/>
                  </a:cubicBezTo>
                  <a:cubicBezTo>
                    <a:pt x="125332" y="29942"/>
                    <a:pt x="139602" y="66468"/>
                    <a:pt x="124492" y="92638"/>
                  </a:cubicBezTo>
                  <a:cubicBezTo>
                    <a:pt x="109383" y="118808"/>
                    <a:pt x="70616" y="124713"/>
                    <a:pt x="37902" y="105826"/>
                  </a:cubicBezTo>
                  <a:cubicBezTo>
                    <a:pt x="5190" y="86940"/>
                    <a:pt x="-9080" y="50413"/>
                    <a:pt x="6029" y="24243"/>
                  </a:cubicBezTo>
                  <a:cubicBezTo>
                    <a:pt x="13584" y="11158"/>
                    <a:pt x="27053" y="3140"/>
                    <a:pt x="42722" y="753"/>
                  </a:cubicBezTo>
                  <a:close/>
                </a:path>
              </a:pathLst>
            </a:custGeom>
            <a:solidFill>
              <a:schemeClr val="accent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85" name="Freeform: Shape 93">
              <a:extLst>
                <a:ext uri="{FF2B5EF4-FFF2-40B4-BE49-F238E27FC236}">
                  <a16:creationId xmlns:a16="http://schemas.microsoft.com/office/drawing/2014/main" id="{AF5C0DC8-68C1-4C31-B127-FF105113D03A}"/>
                </a:ext>
              </a:extLst>
            </p:cNvPr>
            <p:cNvSpPr/>
            <p:nvPr/>
          </p:nvSpPr>
          <p:spPr bwMode="auto">
            <a:xfrm>
              <a:off x="5167603" y="5810662"/>
              <a:ext cx="41044" cy="41044"/>
            </a:xfrm>
            <a:custGeom>
              <a:avLst/>
              <a:gdLst>
                <a:gd name="connsiteX0" fmla="*/ 15212 w 41044"/>
                <a:gd name="connsiteY0" fmla="*/ 703 h 41044"/>
                <a:gd name="connsiteX1" fmla="*/ 30782 w 41044"/>
                <a:gd name="connsiteY1" fmla="*/ 2753 h 41044"/>
                <a:gd name="connsiteX2" fmla="*/ 38292 w 41044"/>
                <a:gd name="connsiteY2" fmla="*/ 30781 h 41044"/>
                <a:gd name="connsiteX3" fmla="*/ 10263 w 41044"/>
                <a:gd name="connsiteY3" fmla="*/ 38292 h 41044"/>
                <a:gd name="connsiteX4" fmla="*/ 2753 w 41044"/>
                <a:gd name="connsiteY4" fmla="*/ 10262 h 41044"/>
                <a:gd name="connsiteX5" fmla="*/ 15212 w 41044"/>
                <a:gd name="connsiteY5" fmla="*/ 703 h 4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 h="41044">
                  <a:moveTo>
                    <a:pt x="15212" y="703"/>
                  </a:moveTo>
                  <a:cubicBezTo>
                    <a:pt x="20284" y="-656"/>
                    <a:pt x="25875" y="-80"/>
                    <a:pt x="30782" y="2753"/>
                  </a:cubicBezTo>
                  <a:cubicBezTo>
                    <a:pt x="40595" y="8419"/>
                    <a:pt x="43958" y="20967"/>
                    <a:pt x="38292" y="30781"/>
                  </a:cubicBezTo>
                  <a:cubicBezTo>
                    <a:pt x="32626" y="40595"/>
                    <a:pt x="20077" y="43958"/>
                    <a:pt x="10263" y="38292"/>
                  </a:cubicBezTo>
                  <a:cubicBezTo>
                    <a:pt x="449" y="32626"/>
                    <a:pt x="-2913" y="20076"/>
                    <a:pt x="2753" y="10262"/>
                  </a:cubicBezTo>
                  <a:cubicBezTo>
                    <a:pt x="5586" y="5356"/>
                    <a:pt x="10140" y="2062"/>
                    <a:pt x="15212" y="703"/>
                  </a:cubicBezTo>
                  <a:close/>
                </a:path>
              </a:pathLst>
            </a:custGeom>
            <a:solidFill>
              <a:schemeClr val="accent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Tree>
    <p:extLst>
      <p:ext uri="{BB962C8B-B14F-4D97-AF65-F5344CB8AC3E}">
        <p14:creationId xmlns:p14="http://schemas.microsoft.com/office/powerpoint/2010/main" val="344478044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3C9752-0889-4ED0-BF33-CACAC55AE31F}"/>
              </a:ext>
            </a:extLst>
          </p:cNvPr>
          <p:cNvSpPr>
            <a:spLocks noGrp="1"/>
          </p:cNvSpPr>
          <p:nvPr>
            <p:ph type="title"/>
          </p:nvPr>
        </p:nvSpPr>
        <p:spPr>
          <a:xfrm>
            <a:off x="588261" y="2598004"/>
            <a:ext cx="5212080" cy="1661993"/>
          </a:xfrm>
        </p:spPr>
        <p:txBody>
          <a:bodyPr/>
          <a:lstStyle/>
          <a:p>
            <a:r>
              <a:rPr lang="en-US">
                <a:solidFill>
                  <a:schemeClr val="tx1"/>
                </a:solidFill>
              </a:rPr>
              <a:t>Focus on your application, </a:t>
            </a:r>
            <a:br>
              <a:rPr lang="en-US">
                <a:solidFill>
                  <a:schemeClr val="tx1"/>
                </a:solidFill>
              </a:rPr>
            </a:br>
            <a:r>
              <a:rPr lang="en-US">
                <a:solidFill>
                  <a:schemeClr val="tx1"/>
                </a:solidFill>
              </a:rPr>
              <a:t>not your database</a:t>
            </a:r>
          </a:p>
        </p:txBody>
      </p:sp>
      <p:sp>
        <p:nvSpPr>
          <p:cNvPr id="109" name="Rectangle 108">
            <a:extLst>
              <a:ext uri="{FF2B5EF4-FFF2-40B4-BE49-F238E27FC236}">
                <a16:creationId xmlns:a16="http://schemas.microsoft.com/office/drawing/2014/main" id="{BE4720B4-9CBF-4F00-88FC-C15C3AD348E6}"/>
              </a:ext>
            </a:extLst>
          </p:cNvPr>
          <p:cNvSpPr/>
          <p:nvPr/>
        </p:nvSpPr>
        <p:spPr>
          <a:xfrm>
            <a:off x="592864" y="4413523"/>
            <a:ext cx="4891663" cy="738664"/>
          </a:xfrm>
          <a:prstGeom prst="rect">
            <a:avLst/>
          </a:prstGeom>
        </p:spPr>
        <p:txBody>
          <a:bodyPr vert="horz" wrap="square" lIns="0" tIns="0" rIns="0" bIns="0" rtlCol="0" anchor="t">
            <a:spAutoFit/>
          </a:bodyPr>
          <a:lstStyle/>
          <a:p>
            <a:pPr lvl="0" defTabSz="932742">
              <a:spcBef>
                <a:spcPct val="0"/>
              </a:spcBef>
              <a:defRPr/>
            </a:pPr>
            <a:r>
              <a:rPr lang="en-US" sz="2400" spc="-20">
                <a:ln w="3175">
                  <a:noFill/>
                </a:ln>
                <a:solidFill>
                  <a:srgbClr val="0078D4"/>
                </a:solidFill>
                <a:latin typeface="Segoe UI Semibold"/>
                <a:cs typeface="Segoe UI" pitchFamily="34" charset="0"/>
              </a:rPr>
              <a:t>Enterprise-grade managed services for PostgreSQL</a:t>
            </a:r>
          </a:p>
        </p:txBody>
      </p:sp>
      <p:sp>
        <p:nvSpPr>
          <p:cNvPr id="43" name="Rectangle 42">
            <a:extLst>
              <a:ext uri="{FF2B5EF4-FFF2-40B4-BE49-F238E27FC236}">
                <a16:creationId xmlns:a16="http://schemas.microsoft.com/office/drawing/2014/main" id="{5FFC7813-F06D-41D8-A716-16F25E1FF0C7}"/>
              </a:ext>
            </a:extLst>
          </p:cNvPr>
          <p:cNvSpPr/>
          <p:nvPr/>
        </p:nvSpPr>
        <p:spPr>
          <a:xfrm>
            <a:off x="6193584" y="461181"/>
            <a:ext cx="1695773" cy="559127"/>
          </a:xfrm>
          <a:prstGeom prst="rect">
            <a:avLst/>
          </a:prstGeom>
          <a:noFill/>
          <a:ln w="9525" cap="flat" cmpd="sng" algn="ctr">
            <a:noFill/>
            <a:prstDash val="solid"/>
          </a:ln>
          <a:effectLst/>
        </p:spPr>
        <p:txBody>
          <a:bodyPr wrap="square" lIns="91440" tIns="45720" rIns="91440" b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473" fontAlgn="base">
              <a:lnSpc>
                <a:spcPct val="90000"/>
              </a:lnSpc>
              <a:spcAft>
                <a:spcPts val="400"/>
              </a:spcAft>
              <a:defRPr/>
            </a:pPr>
            <a:r>
              <a:rPr lang="en-US" sz="1600">
                <a:solidFill>
                  <a:srgbClr val="2F2F2F"/>
                </a:solidFill>
                <a:latin typeface="Segoe UI Semibold" panose="020B0702040204020203" pitchFamily="34" charset="0"/>
                <a:ea typeface="Kozuka Gothic Pro R" pitchFamily="34" charset="-128"/>
                <a:cs typeface="Segoe UI Semibold" panose="020B0702040204020203" pitchFamily="34" charset="0"/>
              </a:rPr>
              <a:t>On-premises</a:t>
            </a:r>
            <a:endParaRPr lang="en-US" sz="1400">
              <a:solidFill>
                <a:srgbClr val="2F2F2F"/>
              </a:solidFill>
              <a:latin typeface="Segoe UI Semibold" panose="020B0702040204020203" pitchFamily="34" charset="0"/>
              <a:ea typeface="Kozuka Gothic Pro R" pitchFamily="34" charset="-128"/>
              <a:cs typeface="Segoe UI Semibold" panose="020B0702040204020203" pitchFamily="34" charset="0"/>
            </a:endParaRPr>
          </a:p>
          <a:p>
            <a:pPr marL="0" lvl="1" algn="ctr" defTabSz="1242473" fontAlgn="base">
              <a:lnSpc>
                <a:spcPct val="90000"/>
              </a:lnSpc>
              <a:spcAft>
                <a:spcPts val="400"/>
              </a:spcAft>
              <a:defRPr/>
            </a:pPr>
            <a:r>
              <a:rPr lang="en-US" sz="1400">
                <a:solidFill>
                  <a:srgbClr val="2F2F2F"/>
                </a:solidFill>
                <a:ea typeface="Kozuka Gothic Pro R" pitchFamily="34" charset="-128"/>
                <a:cs typeface="Segoe UI Semibold" panose="020B0702040204020203" pitchFamily="34" charset="0"/>
              </a:rPr>
              <a:t>PostgreSQL</a:t>
            </a:r>
          </a:p>
        </p:txBody>
      </p:sp>
      <p:sp>
        <p:nvSpPr>
          <p:cNvPr id="55" name="Rectangle 54">
            <a:extLst>
              <a:ext uri="{FF2B5EF4-FFF2-40B4-BE49-F238E27FC236}">
                <a16:creationId xmlns:a16="http://schemas.microsoft.com/office/drawing/2014/main" id="{FA2C6839-4535-4828-8A16-1398FBD1235A}"/>
              </a:ext>
            </a:extLst>
          </p:cNvPr>
          <p:cNvSpPr/>
          <p:nvPr/>
        </p:nvSpPr>
        <p:spPr>
          <a:xfrm>
            <a:off x="8231262" y="461181"/>
            <a:ext cx="1695773" cy="778675"/>
          </a:xfrm>
          <a:prstGeom prst="rect">
            <a:avLst/>
          </a:prstGeom>
          <a:noFill/>
          <a:ln w="9525" cap="flat" cmpd="sng" algn="ctr">
            <a:noFill/>
            <a:prstDash val="solid"/>
          </a:ln>
          <a:effectLst/>
        </p:spPr>
        <p:txBody>
          <a:bodyPr wrap="square" lIns="91440" tIns="45720" rIns="91440" b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473" fontAlgn="base">
              <a:lnSpc>
                <a:spcPct val="90000"/>
              </a:lnSpc>
              <a:spcAft>
                <a:spcPts val="400"/>
              </a:spcAft>
              <a:defRPr/>
            </a:pPr>
            <a:r>
              <a:rPr lang="en-US" sz="1600">
                <a:solidFill>
                  <a:srgbClr val="2F2F2F"/>
                </a:solidFill>
                <a:latin typeface="Segoe UI Semibold" panose="020B0702040204020203" pitchFamily="34" charset="0"/>
                <a:ea typeface="Kozuka Gothic Pro R" pitchFamily="34" charset="-128"/>
                <a:cs typeface="Segoe UI Semibold" panose="020B0702040204020203" pitchFamily="34" charset="0"/>
              </a:rPr>
              <a:t>IaaS</a:t>
            </a:r>
            <a:endParaRPr lang="en-US" sz="1400">
              <a:solidFill>
                <a:srgbClr val="2F2F2F"/>
              </a:solidFill>
              <a:latin typeface="Segoe UI Semibold" panose="020B0702040204020203" pitchFamily="34" charset="0"/>
              <a:ea typeface="Kozuka Gothic Pro R" pitchFamily="34" charset="-128"/>
              <a:cs typeface="Segoe UI Semibold" panose="020B0702040204020203" pitchFamily="34" charset="0"/>
            </a:endParaRPr>
          </a:p>
          <a:p>
            <a:pPr marL="0" lvl="1" algn="ctr" defTabSz="1242473" fontAlgn="base">
              <a:lnSpc>
                <a:spcPct val="90000"/>
              </a:lnSpc>
              <a:spcAft>
                <a:spcPts val="400"/>
              </a:spcAft>
              <a:defRPr/>
            </a:pPr>
            <a:r>
              <a:rPr lang="en-US" sz="1400">
                <a:solidFill>
                  <a:srgbClr val="2F2F2F"/>
                </a:solidFill>
                <a:ea typeface="Kozuka Gothic Pro R" pitchFamily="34" charset="-128"/>
                <a:cs typeface="Segoe UI Semibold" panose="020B0702040204020203" pitchFamily="34" charset="0"/>
              </a:rPr>
              <a:t>Azure VMs with PostgreSQL</a:t>
            </a:r>
          </a:p>
        </p:txBody>
      </p:sp>
      <p:sp>
        <p:nvSpPr>
          <p:cNvPr id="65" name="Rectangle 64">
            <a:extLst>
              <a:ext uri="{FF2B5EF4-FFF2-40B4-BE49-F238E27FC236}">
                <a16:creationId xmlns:a16="http://schemas.microsoft.com/office/drawing/2014/main" id="{4653DF83-D638-4619-A0EE-2DE94F30AEBE}"/>
              </a:ext>
            </a:extLst>
          </p:cNvPr>
          <p:cNvSpPr/>
          <p:nvPr/>
        </p:nvSpPr>
        <p:spPr>
          <a:xfrm>
            <a:off x="10268939" y="461181"/>
            <a:ext cx="1639813" cy="778675"/>
          </a:xfrm>
          <a:prstGeom prst="rect">
            <a:avLst/>
          </a:prstGeom>
          <a:noFill/>
          <a:ln w="9525" cap="flat" cmpd="sng" algn="ctr">
            <a:noFill/>
            <a:prstDash val="solid"/>
          </a:ln>
          <a:effectLst/>
        </p:spPr>
        <p:txBody>
          <a:bodyPr wrap="square" lIns="91440" tIns="45720" rIns="91440" bIns="4572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2473" fontAlgn="base">
              <a:lnSpc>
                <a:spcPct val="90000"/>
              </a:lnSpc>
              <a:spcAft>
                <a:spcPts val="400"/>
              </a:spcAft>
              <a:defRPr/>
            </a:pPr>
            <a:r>
              <a:rPr lang="en-US" sz="1600">
                <a:solidFill>
                  <a:srgbClr val="2F2F2F"/>
                </a:solidFill>
                <a:latin typeface="Segoe UI Semibold" panose="020B0702040204020203" pitchFamily="34" charset="0"/>
                <a:ea typeface="Kozuka Gothic Pro R" pitchFamily="34" charset="-128"/>
                <a:cs typeface="Segoe UI Semibold" panose="020B0702040204020203" pitchFamily="34" charset="0"/>
              </a:rPr>
              <a:t>PaaS</a:t>
            </a:r>
            <a:r>
              <a:rPr lang="en-US" sz="1400">
                <a:solidFill>
                  <a:srgbClr val="2F2F2F"/>
                </a:solidFill>
                <a:latin typeface="Segoe UI Semibold" panose="020B0702040204020203" pitchFamily="34" charset="0"/>
                <a:ea typeface="Kozuka Gothic Pro R" pitchFamily="34" charset="-128"/>
                <a:cs typeface="Segoe UI Semibold" panose="020B0702040204020203" pitchFamily="34" charset="0"/>
              </a:rPr>
              <a:t> </a:t>
            </a:r>
          </a:p>
          <a:p>
            <a:pPr marL="0" lvl="1" algn="ctr" defTabSz="1242473" fontAlgn="base">
              <a:lnSpc>
                <a:spcPct val="90000"/>
              </a:lnSpc>
              <a:spcAft>
                <a:spcPts val="400"/>
              </a:spcAft>
              <a:defRPr/>
            </a:pPr>
            <a:r>
              <a:rPr lang="en-US" sz="1400">
                <a:solidFill>
                  <a:srgbClr val="2F2F2F"/>
                </a:solidFill>
                <a:ea typeface="Kozuka Gothic Pro R" pitchFamily="34" charset="-128"/>
                <a:cs typeface="Segoe UI Semibold" panose="020B0702040204020203" pitchFamily="34" charset="0"/>
              </a:rPr>
              <a:t>Azure Database for PostgreSQL</a:t>
            </a:r>
          </a:p>
        </p:txBody>
      </p:sp>
      <p:sp>
        <p:nvSpPr>
          <p:cNvPr id="44" name="Rectangle 43">
            <a:extLst>
              <a:ext uri="{FF2B5EF4-FFF2-40B4-BE49-F238E27FC236}">
                <a16:creationId xmlns:a16="http://schemas.microsoft.com/office/drawing/2014/main" id="{E508A221-F51C-4930-9804-076EBD0B79CA}"/>
              </a:ext>
            </a:extLst>
          </p:cNvPr>
          <p:cNvSpPr/>
          <p:nvPr/>
        </p:nvSpPr>
        <p:spPr>
          <a:xfrm>
            <a:off x="6193586" y="5290201"/>
            <a:ext cx="1695771" cy="443967"/>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algn="ctr" defTabSz="1242575">
              <a:defRPr/>
            </a:pPr>
            <a:r>
              <a:rPr lang="en-US" sz="1100" kern="0">
                <a:solidFill>
                  <a:srgbClr val="FFFFFF"/>
                </a:solidFill>
                <a:ea typeface="Segoe UI" pitchFamily="34" charset="0"/>
                <a:cs typeface="Segoe UI" pitchFamily="34" charset="0"/>
              </a:rPr>
              <a:t>Datacenter management</a:t>
            </a:r>
          </a:p>
        </p:txBody>
      </p:sp>
      <p:sp>
        <p:nvSpPr>
          <p:cNvPr id="46" name="Rectangle 45">
            <a:extLst>
              <a:ext uri="{FF2B5EF4-FFF2-40B4-BE49-F238E27FC236}">
                <a16:creationId xmlns:a16="http://schemas.microsoft.com/office/drawing/2014/main" id="{4CE61E4C-1366-419A-9E0C-D1D7DA001470}"/>
              </a:ext>
            </a:extLst>
          </p:cNvPr>
          <p:cNvSpPr/>
          <p:nvPr/>
        </p:nvSpPr>
        <p:spPr>
          <a:xfrm>
            <a:off x="6193586" y="4803374"/>
            <a:ext cx="1695771" cy="443967"/>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algn="ctr" defTabSz="1242575">
              <a:defRPr/>
            </a:pPr>
            <a:r>
              <a:rPr lang="en-US" sz="1100" kern="0">
                <a:solidFill>
                  <a:srgbClr val="FFFFFF"/>
                </a:solidFill>
                <a:ea typeface="Segoe UI" pitchFamily="34" charset="0"/>
                <a:cs typeface="Segoe UI" pitchFamily="34" charset="0"/>
              </a:rPr>
              <a:t>Hardware</a:t>
            </a:r>
          </a:p>
        </p:txBody>
      </p:sp>
      <p:sp>
        <p:nvSpPr>
          <p:cNvPr id="48" name="Rectangle 47">
            <a:extLst>
              <a:ext uri="{FF2B5EF4-FFF2-40B4-BE49-F238E27FC236}">
                <a16:creationId xmlns:a16="http://schemas.microsoft.com/office/drawing/2014/main" id="{BF0E386D-9199-453F-92D6-26A1DB60EECC}"/>
              </a:ext>
            </a:extLst>
          </p:cNvPr>
          <p:cNvSpPr/>
          <p:nvPr/>
        </p:nvSpPr>
        <p:spPr>
          <a:xfrm>
            <a:off x="6193586" y="3829722"/>
            <a:ext cx="1695771" cy="443967"/>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algn="ctr" defTabSz="1242575">
              <a:defRPr/>
            </a:pPr>
            <a:r>
              <a:rPr lang="en-US" sz="1100" kern="0">
                <a:solidFill>
                  <a:srgbClr val="FFFFFF"/>
                </a:solidFill>
                <a:ea typeface="Segoe UI" pitchFamily="34" charset="0"/>
                <a:cs typeface="Segoe UI" pitchFamily="34" charset="0"/>
              </a:rPr>
              <a:t>O/S provision /patching</a:t>
            </a:r>
          </a:p>
        </p:txBody>
      </p:sp>
      <p:sp>
        <p:nvSpPr>
          <p:cNvPr id="49" name="Rectangle 48">
            <a:extLst>
              <a:ext uri="{FF2B5EF4-FFF2-40B4-BE49-F238E27FC236}">
                <a16:creationId xmlns:a16="http://schemas.microsoft.com/office/drawing/2014/main" id="{1FD10E17-7E06-4F01-B0B7-03D89C680536}"/>
              </a:ext>
            </a:extLst>
          </p:cNvPr>
          <p:cNvSpPr/>
          <p:nvPr/>
        </p:nvSpPr>
        <p:spPr>
          <a:xfrm>
            <a:off x="6193586" y="3342896"/>
            <a:ext cx="1695771" cy="443967"/>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algn="ctr" defTabSz="1242575">
              <a:defRPr/>
            </a:pPr>
            <a:r>
              <a:rPr lang="en-US" sz="1100" kern="0">
                <a:solidFill>
                  <a:srgbClr val="FFFFFF"/>
                </a:solidFill>
                <a:ea typeface="Segoe UI" pitchFamily="34" charset="0"/>
                <a:cs typeface="Segoe UI" pitchFamily="34" charset="0"/>
              </a:rPr>
              <a:t>Database provision/ Patch/Scaling</a:t>
            </a:r>
          </a:p>
        </p:txBody>
      </p:sp>
      <p:sp>
        <p:nvSpPr>
          <p:cNvPr id="50" name="Rectangle 49">
            <a:extLst>
              <a:ext uri="{FF2B5EF4-FFF2-40B4-BE49-F238E27FC236}">
                <a16:creationId xmlns:a16="http://schemas.microsoft.com/office/drawing/2014/main" id="{4BD5DBCD-85FC-4BC5-A7DC-73C24A3DE95A}"/>
              </a:ext>
            </a:extLst>
          </p:cNvPr>
          <p:cNvSpPr/>
          <p:nvPr/>
        </p:nvSpPr>
        <p:spPr>
          <a:xfrm>
            <a:off x="6193586" y="4316548"/>
            <a:ext cx="1695771" cy="443967"/>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algn="ctr" defTabSz="1242575">
              <a:defRPr/>
            </a:pPr>
            <a:r>
              <a:rPr lang="en-US" sz="1100" kern="0">
                <a:solidFill>
                  <a:srgbClr val="FFFFFF"/>
                </a:solidFill>
                <a:ea typeface="Segoe UI" pitchFamily="34" charset="0"/>
                <a:cs typeface="Segoe UI" pitchFamily="34" charset="0"/>
              </a:rPr>
              <a:t>Virtualization</a:t>
            </a:r>
          </a:p>
        </p:txBody>
      </p:sp>
      <p:sp>
        <p:nvSpPr>
          <p:cNvPr id="51" name="Rectangle 50">
            <a:extLst>
              <a:ext uri="{FF2B5EF4-FFF2-40B4-BE49-F238E27FC236}">
                <a16:creationId xmlns:a16="http://schemas.microsoft.com/office/drawing/2014/main" id="{AB32086B-A79D-4648-8CFE-70666E2F54B7}"/>
              </a:ext>
            </a:extLst>
          </p:cNvPr>
          <p:cNvSpPr/>
          <p:nvPr/>
        </p:nvSpPr>
        <p:spPr>
          <a:xfrm>
            <a:off x="6193586" y="2369244"/>
            <a:ext cx="1695771" cy="443967"/>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algn="ctr" defTabSz="1242575">
              <a:defRPr/>
            </a:pPr>
            <a:r>
              <a:rPr lang="en-US" sz="1100" kern="0">
                <a:solidFill>
                  <a:srgbClr val="FFFFFF"/>
                </a:solidFill>
                <a:ea typeface="Segoe UI" pitchFamily="34" charset="0"/>
                <a:cs typeface="Segoe UI" pitchFamily="34" charset="0"/>
              </a:rPr>
              <a:t>Data</a:t>
            </a:r>
          </a:p>
        </p:txBody>
      </p:sp>
      <p:sp>
        <p:nvSpPr>
          <p:cNvPr id="52" name="Rectangle 51">
            <a:extLst>
              <a:ext uri="{FF2B5EF4-FFF2-40B4-BE49-F238E27FC236}">
                <a16:creationId xmlns:a16="http://schemas.microsoft.com/office/drawing/2014/main" id="{D7E4525C-0945-4E12-83C5-FFDB84392EE8}"/>
              </a:ext>
            </a:extLst>
          </p:cNvPr>
          <p:cNvSpPr>
            <a:spLocks/>
          </p:cNvSpPr>
          <p:nvPr/>
        </p:nvSpPr>
        <p:spPr>
          <a:xfrm>
            <a:off x="6193586" y="1882418"/>
            <a:ext cx="1695771" cy="443967"/>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algn="ctr" defTabSz="1242575">
              <a:defRPr/>
            </a:pPr>
            <a:r>
              <a:rPr lang="en-US" sz="1100" kern="0">
                <a:solidFill>
                  <a:srgbClr val="FFFFFF"/>
                </a:solidFill>
                <a:ea typeface="Segoe UI" pitchFamily="34" charset="0"/>
                <a:cs typeface="Segoe UI" pitchFamily="34" charset="0"/>
              </a:rPr>
              <a:t>Applications</a:t>
            </a:r>
          </a:p>
        </p:txBody>
      </p:sp>
      <p:sp>
        <p:nvSpPr>
          <p:cNvPr id="53" name="Rectangle 52">
            <a:extLst>
              <a:ext uri="{FF2B5EF4-FFF2-40B4-BE49-F238E27FC236}">
                <a16:creationId xmlns:a16="http://schemas.microsoft.com/office/drawing/2014/main" id="{7184EDF6-216B-4462-A196-F8300938388B}"/>
              </a:ext>
            </a:extLst>
          </p:cNvPr>
          <p:cNvSpPr/>
          <p:nvPr/>
        </p:nvSpPr>
        <p:spPr>
          <a:xfrm>
            <a:off x="6193586" y="2856070"/>
            <a:ext cx="1695771" cy="443967"/>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algn="ctr" defTabSz="1242575">
              <a:defRPr/>
            </a:pPr>
            <a:r>
              <a:rPr lang="en-US" sz="1100" kern="0">
                <a:solidFill>
                  <a:srgbClr val="FFFFFF"/>
                </a:solidFill>
                <a:ea typeface="Segoe UI" pitchFamily="34" charset="0"/>
                <a:cs typeface="Segoe UI" pitchFamily="34" charset="0"/>
              </a:rPr>
              <a:t>High availability /DR/Backups</a:t>
            </a:r>
          </a:p>
        </p:txBody>
      </p:sp>
      <p:sp>
        <p:nvSpPr>
          <p:cNvPr id="56" name="Rectangle 55">
            <a:extLst>
              <a:ext uri="{FF2B5EF4-FFF2-40B4-BE49-F238E27FC236}">
                <a16:creationId xmlns:a16="http://schemas.microsoft.com/office/drawing/2014/main" id="{E138CB1D-CC8E-4FDA-A2AC-0C84AF12D25D}"/>
              </a:ext>
            </a:extLst>
          </p:cNvPr>
          <p:cNvSpPr/>
          <p:nvPr/>
        </p:nvSpPr>
        <p:spPr>
          <a:xfrm>
            <a:off x="8231262" y="5290201"/>
            <a:ext cx="1695773" cy="443967"/>
          </a:xfrm>
          <a:prstGeom prst="rect">
            <a:avLst/>
          </a:prstGeom>
          <a:solidFill>
            <a:srgbClr val="50E6FF"/>
          </a:solidFill>
          <a:ln w="9525" cap="flat" cmpd="sng" algn="ctr">
            <a:noFill/>
            <a:prstDash val="solid"/>
          </a:ln>
          <a:effectLst/>
        </p:spPr>
        <p:txBody>
          <a:bodyPr lIns="146283" tIns="91427" rIns="146283" bIns="91427" rtlCol="0" anchor="ctr" anchorCtr="0">
            <a:noAutofit/>
          </a:bodyPr>
          <a:lstStyle/>
          <a:p>
            <a:pPr algn="ctr" defTabSz="1242575">
              <a:defRPr/>
            </a:pPr>
            <a:r>
              <a:rPr lang="en-US" sz="1100" kern="0">
                <a:solidFill>
                  <a:srgbClr val="505050"/>
                </a:solidFill>
                <a:ea typeface="Segoe UI" pitchFamily="34" charset="0"/>
                <a:cs typeface="Segoe UI" pitchFamily="34" charset="0"/>
              </a:rPr>
              <a:t>Datacenter management</a:t>
            </a:r>
          </a:p>
        </p:txBody>
      </p:sp>
      <p:sp>
        <p:nvSpPr>
          <p:cNvPr id="57" name="Rectangle 56">
            <a:extLst>
              <a:ext uri="{FF2B5EF4-FFF2-40B4-BE49-F238E27FC236}">
                <a16:creationId xmlns:a16="http://schemas.microsoft.com/office/drawing/2014/main" id="{29A06C57-D755-4E2F-B02B-5398697596DC}"/>
              </a:ext>
            </a:extLst>
          </p:cNvPr>
          <p:cNvSpPr/>
          <p:nvPr/>
        </p:nvSpPr>
        <p:spPr>
          <a:xfrm>
            <a:off x="8231262" y="4803374"/>
            <a:ext cx="1695773" cy="443967"/>
          </a:xfrm>
          <a:prstGeom prst="rect">
            <a:avLst/>
          </a:prstGeom>
          <a:solidFill>
            <a:srgbClr val="50E6FF"/>
          </a:solidFill>
          <a:ln w="9525" cap="flat" cmpd="sng" algn="ctr">
            <a:noFill/>
            <a:prstDash val="solid"/>
          </a:ln>
          <a:effectLst/>
        </p:spPr>
        <p:txBody>
          <a:bodyPr lIns="146283" tIns="91427" rIns="146283" bIns="91427" rtlCol="0" anchor="ctr" anchorCtr="0">
            <a:noAutofit/>
          </a:bodyPr>
          <a:lstStyle/>
          <a:p>
            <a:pPr algn="ctr" defTabSz="1242575">
              <a:defRPr/>
            </a:pPr>
            <a:r>
              <a:rPr lang="en-US" sz="1100" kern="0">
                <a:solidFill>
                  <a:srgbClr val="505050"/>
                </a:solidFill>
                <a:ea typeface="Segoe UI" pitchFamily="34" charset="0"/>
                <a:cs typeface="Segoe UI" pitchFamily="34" charset="0"/>
              </a:rPr>
              <a:t>Hardware</a:t>
            </a:r>
          </a:p>
        </p:txBody>
      </p:sp>
      <p:sp>
        <p:nvSpPr>
          <p:cNvPr id="58" name="Rectangle 57">
            <a:extLst>
              <a:ext uri="{FF2B5EF4-FFF2-40B4-BE49-F238E27FC236}">
                <a16:creationId xmlns:a16="http://schemas.microsoft.com/office/drawing/2014/main" id="{3CA8AF1E-9156-4AA7-9368-6E79F5A35536}"/>
              </a:ext>
            </a:extLst>
          </p:cNvPr>
          <p:cNvSpPr/>
          <p:nvPr/>
        </p:nvSpPr>
        <p:spPr>
          <a:xfrm>
            <a:off x="8231262" y="4316548"/>
            <a:ext cx="1695773" cy="443967"/>
          </a:xfrm>
          <a:prstGeom prst="rect">
            <a:avLst/>
          </a:prstGeom>
          <a:solidFill>
            <a:srgbClr val="50E6FF"/>
          </a:solidFill>
          <a:ln w="9525" cap="flat" cmpd="sng" algn="ctr">
            <a:noFill/>
            <a:prstDash val="solid"/>
          </a:ln>
          <a:effectLst/>
        </p:spPr>
        <p:txBody>
          <a:bodyPr lIns="146283" tIns="91427" rIns="146283" bIns="91427" rtlCol="0" anchor="ctr" anchorCtr="0">
            <a:noAutofit/>
          </a:bodyPr>
          <a:lstStyle/>
          <a:p>
            <a:pPr algn="ctr" defTabSz="1242575">
              <a:defRPr/>
            </a:pPr>
            <a:r>
              <a:rPr lang="en-US" sz="1100" kern="0">
                <a:solidFill>
                  <a:srgbClr val="505050"/>
                </a:solidFill>
                <a:ea typeface="Segoe UI" pitchFamily="34" charset="0"/>
                <a:cs typeface="Segoe UI" pitchFamily="34" charset="0"/>
              </a:rPr>
              <a:t>Virtualization</a:t>
            </a:r>
          </a:p>
        </p:txBody>
      </p:sp>
      <p:sp>
        <p:nvSpPr>
          <p:cNvPr id="59" name="Rectangle 58">
            <a:extLst>
              <a:ext uri="{FF2B5EF4-FFF2-40B4-BE49-F238E27FC236}">
                <a16:creationId xmlns:a16="http://schemas.microsoft.com/office/drawing/2014/main" id="{25391D38-D6DD-42C3-BFB2-4D00CB1B55AD}"/>
              </a:ext>
            </a:extLst>
          </p:cNvPr>
          <p:cNvSpPr/>
          <p:nvPr/>
        </p:nvSpPr>
        <p:spPr>
          <a:xfrm>
            <a:off x="8231262" y="3829722"/>
            <a:ext cx="1695773" cy="443967"/>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algn="ctr" defTabSz="1242575">
              <a:defRPr/>
            </a:pPr>
            <a:r>
              <a:rPr lang="en-US" sz="1100" kern="0">
                <a:solidFill>
                  <a:srgbClr val="FFFFFF"/>
                </a:solidFill>
                <a:ea typeface="Segoe UI" pitchFamily="34" charset="0"/>
                <a:cs typeface="Segoe UI" pitchFamily="34" charset="0"/>
              </a:rPr>
              <a:t>O/S</a:t>
            </a:r>
          </a:p>
        </p:txBody>
      </p:sp>
      <p:sp>
        <p:nvSpPr>
          <p:cNvPr id="60" name="Rectangle 59">
            <a:extLst>
              <a:ext uri="{FF2B5EF4-FFF2-40B4-BE49-F238E27FC236}">
                <a16:creationId xmlns:a16="http://schemas.microsoft.com/office/drawing/2014/main" id="{F3BC3B37-5417-4BA6-AA72-B51069962CE4}"/>
              </a:ext>
            </a:extLst>
          </p:cNvPr>
          <p:cNvSpPr/>
          <p:nvPr/>
        </p:nvSpPr>
        <p:spPr>
          <a:xfrm>
            <a:off x="8231262" y="3342896"/>
            <a:ext cx="1695773" cy="443967"/>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algn="ctr" defTabSz="1242575">
              <a:defRPr/>
            </a:pPr>
            <a:r>
              <a:rPr lang="en-US" sz="1100" kern="0">
                <a:solidFill>
                  <a:srgbClr val="FFFFFF"/>
                </a:solidFill>
                <a:ea typeface="Segoe UI" pitchFamily="34" charset="0"/>
                <a:cs typeface="Segoe UI" pitchFamily="34" charset="0"/>
              </a:rPr>
              <a:t>Database provision/ Patch/Scaling</a:t>
            </a:r>
          </a:p>
        </p:txBody>
      </p:sp>
      <p:sp>
        <p:nvSpPr>
          <p:cNvPr id="61" name="Rectangle 60">
            <a:extLst>
              <a:ext uri="{FF2B5EF4-FFF2-40B4-BE49-F238E27FC236}">
                <a16:creationId xmlns:a16="http://schemas.microsoft.com/office/drawing/2014/main" id="{6E023C43-241C-4EDB-B2DE-A0BB71AB6A5C}"/>
              </a:ext>
            </a:extLst>
          </p:cNvPr>
          <p:cNvSpPr/>
          <p:nvPr/>
        </p:nvSpPr>
        <p:spPr>
          <a:xfrm>
            <a:off x="8231262" y="2369244"/>
            <a:ext cx="1695773" cy="443967"/>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algn="ctr" defTabSz="1242575">
              <a:defRPr/>
            </a:pPr>
            <a:r>
              <a:rPr lang="en-US" sz="1100" kern="0">
                <a:solidFill>
                  <a:srgbClr val="FFFFFF"/>
                </a:solidFill>
                <a:ea typeface="Segoe UI" pitchFamily="34" charset="0"/>
                <a:cs typeface="Segoe UI" pitchFamily="34" charset="0"/>
              </a:rPr>
              <a:t>Data</a:t>
            </a:r>
          </a:p>
        </p:txBody>
      </p:sp>
      <p:sp>
        <p:nvSpPr>
          <p:cNvPr id="62" name="Rectangle 61">
            <a:extLst>
              <a:ext uri="{FF2B5EF4-FFF2-40B4-BE49-F238E27FC236}">
                <a16:creationId xmlns:a16="http://schemas.microsoft.com/office/drawing/2014/main" id="{7A8C3A02-1FA5-4F53-98D6-C879087982F3}"/>
              </a:ext>
            </a:extLst>
          </p:cNvPr>
          <p:cNvSpPr>
            <a:spLocks/>
          </p:cNvSpPr>
          <p:nvPr/>
        </p:nvSpPr>
        <p:spPr>
          <a:xfrm>
            <a:off x="8231262" y="1882418"/>
            <a:ext cx="1695773" cy="443967"/>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algn="ctr" defTabSz="1242575">
              <a:defRPr/>
            </a:pPr>
            <a:r>
              <a:rPr lang="en-US" sz="1100" kern="0">
                <a:solidFill>
                  <a:srgbClr val="FFFFFF"/>
                </a:solidFill>
                <a:ea typeface="Segoe UI" pitchFamily="34" charset="0"/>
                <a:cs typeface="Segoe UI" pitchFamily="34" charset="0"/>
              </a:rPr>
              <a:t>Applications</a:t>
            </a:r>
          </a:p>
        </p:txBody>
      </p:sp>
      <p:sp>
        <p:nvSpPr>
          <p:cNvPr id="63" name="Rectangle 62">
            <a:extLst>
              <a:ext uri="{FF2B5EF4-FFF2-40B4-BE49-F238E27FC236}">
                <a16:creationId xmlns:a16="http://schemas.microsoft.com/office/drawing/2014/main" id="{8E173B5F-17C8-4FE9-916A-48EA47322892}"/>
              </a:ext>
            </a:extLst>
          </p:cNvPr>
          <p:cNvSpPr/>
          <p:nvPr/>
        </p:nvSpPr>
        <p:spPr>
          <a:xfrm>
            <a:off x="8231262" y="2856070"/>
            <a:ext cx="1695773" cy="443967"/>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algn="ctr" defTabSz="1242575">
              <a:defRPr/>
            </a:pPr>
            <a:r>
              <a:rPr lang="en-US" sz="1100" kern="0">
                <a:solidFill>
                  <a:srgbClr val="FFFFFF"/>
                </a:solidFill>
                <a:ea typeface="Segoe UI" pitchFamily="34" charset="0"/>
                <a:cs typeface="Segoe UI" pitchFamily="34" charset="0"/>
              </a:rPr>
              <a:t>High availability /DR/Backups</a:t>
            </a:r>
          </a:p>
        </p:txBody>
      </p:sp>
      <p:sp>
        <p:nvSpPr>
          <p:cNvPr id="66" name="Rectangle 65">
            <a:extLst>
              <a:ext uri="{FF2B5EF4-FFF2-40B4-BE49-F238E27FC236}">
                <a16:creationId xmlns:a16="http://schemas.microsoft.com/office/drawing/2014/main" id="{26959B95-5507-420B-A803-ECE365F7B1CB}"/>
              </a:ext>
            </a:extLst>
          </p:cNvPr>
          <p:cNvSpPr/>
          <p:nvPr/>
        </p:nvSpPr>
        <p:spPr>
          <a:xfrm>
            <a:off x="10268940" y="2369244"/>
            <a:ext cx="1639813" cy="443967"/>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algn="ctr" defTabSz="1242575">
              <a:defRPr/>
            </a:pPr>
            <a:r>
              <a:rPr lang="en-US" sz="1100" kern="0">
                <a:solidFill>
                  <a:srgbClr val="FFFFFF"/>
                </a:solidFill>
                <a:ea typeface="Segoe UI" pitchFamily="34" charset="0"/>
                <a:cs typeface="Segoe UI" pitchFamily="34" charset="0"/>
              </a:rPr>
              <a:t>Data</a:t>
            </a:r>
          </a:p>
        </p:txBody>
      </p:sp>
      <p:sp>
        <p:nvSpPr>
          <p:cNvPr id="67" name="Rectangle 66">
            <a:extLst>
              <a:ext uri="{FF2B5EF4-FFF2-40B4-BE49-F238E27FC236}">
                <a16:creationId xmlns:a16="http://schemas.microsoft.com/office/drawing/2014/main" id="{768F65CC-A8E3-4B8C-8EC8-DEDB3AE057C5}"/>
              </a:ext>
            </a:extLst>
          </p:cNvPr>
          <p:cNvSpPr>
            <a:spLocks/>
          </p:cNvSpPr>
          <p:nvPr/>
        </p:nvSpPr>
        <p:spPr>
          <a:xfrm>
            <a:off x="10268940" y="1882418"/>
            <a:ext cx="1639813" cy="443967"/>
          </a:xfrm>
          <a:prstGeom prst="rect">
            <a:avLst/>
          </a:prstGeom>
          <a:solidFill>
            <a:schemeClr val="accent1"/>
          </a:solidFill>
          <a:ln w="9525" cap="flat" cmpd="sng" algn="ctr">
            <a:noFill/>
            <a:prstDash val="solid"/>
          </a:ln>
          <a:effectLst/>
        </p:spPr>
        <p:txBody>
          <a:bodyPr lIns="146283" tIns="91427" rIns="146283" bIns="91427" rtlCol="0" anchor="ctr" anchorCtr="0">
            <a:noAutofit/>
          </a:bodyPr>
          <a:lstStyle/>
          <a:p>
            <a:pPr algn="ctr" defTabSz="1242575">
              <a:defRPr/>
            </a:pPr>
            <a:r>
              <a:rPr lang="en-US" sz="1100" kern="0">
                <a:solidFill>
                  <a:srgbClr val="FFFFFF"/>
                </a:solidFill>
                <a:ea typeface="Segoe UI" pitchFamily="34" charset="0"/>
                <a:cs typeface="Segoe UI" pitchFamily="34" charset="0"/>
              </a:rPr>
              <a:t>Applications</a:t>
            </a:r>
          </a:p>
        </p:txBody>
      </p:sp>
      <p:sp>
        <p:nvSpPr>
          <p:cNvPr id="68" name="Rectangle 67">
            <a:extLst>
              <a:ext uri="{FF2B5EF4-FFF2-40B4-BE49-F238E27FC236}">
                <a16:creationId xmlns:a16="http://schemas.microsoft.com/office/drawing/2014/main" id="{88656DCD-63C2-4FC9-B6E8-0B8EB9284EC3}"/>
              </a:ext>
            </a:extLst>
          </p:cNvPr>
          <p:cNvSpPr/>
          <p:nvPr/>
        </p:nvSpPr>
        <p:spPr>
          <a:xfrm>
            <a:off x="10268940" y="5290201"/>
            <a:ext cx="1639813" cy="443967"/>
          </a:xfrm>
          <a:prstGeom prst="rect">
            <a:avLst/>
          </a:prstGeom>
          <a:solidFill>
            <a:srgbClr val="50E6FF"/>
          </a:solidFill>
          <a:ln w="9525" cap="flat" cmpd="sng" algn="ctr">
            <a:noFill/>
            <a:prstDash val="solid"/>
          </a:ln>
          <a:effectLst/>
        </p:spPr>
        <p:txBody>
          <a:bodyPr lIns="146283" tIns="91427" rIns="146283" bIns="91427" rtlCol="0" anchor="ctr" anchorCtr="0">
            <a:noAutofit/>
          </a:bodyPr>
          <a:lstStyle/>
          <a:p>
            <a:pPr algn="ctr" defTabSz="1242575">
              <a:defRPr/>
            </a:pPr>
            <a:r>
              <a:rPr lang="en-US" sz="1100" kern="0">
                <a:solidFill>
                  <a:srgbClr val="505050"/>
                </a:solidFill>
                <a:ea typeface="Segoe UI" pitchFamily="34" charset="0"/>
                <a:cs typeface="Segoe UI" pitchFamily="34" charset="0"/>
              </a:rPr>
              <a:t>Datacenter management</a:t>
            </a:r>
          </a:p>
        </p:txBody>
      </p:sp>
      <p:sp>
        <p:nvSpPr>
          <p:cNvPr id="69" name="Rectangle 68">
            <a:extLst>
              <a:ext uri="{FF2B5EF4-FFF2-40B4-BE49-F238E27FC236}">
                <a16:creationId xmlns:a16="http://schemas.microsoft.com/office/drawing/2014/main" id="{51854806-2461-458D-8D61-23BF0CEAF58E}"/>
              </a:ext>
            </a:extLst>
          </p:cNvPr>
          <p:cNvSpPr/>
          <p:nvPr/>
        </p:nvSpPr>
        <p:spPr>
          <a:xfrm>
            <a:off x="10268940" y="4803374"/>
            <a:ext cx="1639813" cy="443967"/>
          </a:xfrm>
          <a:prstGeom prst="rect">
            <a:avLst/>
          </a:prstGeom>
          <a:solidFill>
            <a:srgbClr val="50E6FF"/>
          </a:solidFill>
          <a:ln w="9525" cap="flat" cmpd="sng" algn="ctr">
            <a:noFill/>
            <a:prstDash val="solid"/>
          </a:ln>
          <a:effectLst/>
        </p:spPr>
        <p:txBody>
          <a:bodyPr lIns="146283" tIns="91427" rIns="146283" bIns="91427" rtlCol="0" anchor="ctr" anchorCtr="0">
            <a:noAutofit/>
          </a:bodyPr>
          <a:lstStyle/>
          <a:p>
            <a:pPr algn="ctr" defTabSz="1242575">
              <a:defRPr/>
            </a:pPr>
            <a:r>
              <a:rPr lang="en-US" sz="1100" kern="0">
                <a:solidFill>
                  <a:srgbClr val="505050"/>
                </a:solidFill>
                <a:ea typeface="Segoe UI" pitchFamily="34" charset="0"/>
                <a:cs typeface="Segoe UI" pitchFamily="34" charset="0"/>
              </a:rPr>
              <a:t>Hardware</a:t>
            </a:r>
          </a:p>
        </p:txBody>
      </p:sp>
      <p:sp>
        <p:nvSpPr>
          <p:cNvPr id="70" name="Rectangle 69">
            <a:extLst>
              <a:ext uri="{FF2B5EF4-FFF2-40B4-BE49-F238E27FC236}">
                <a16:creationId xmlns:a16="http://schemas.microsoft.com/office/drawing/2014/main" id="{BEEB6ADB-4FCD-4EE5-A7FA-E0B58E372B71}"/>
              </a:ext>
            </a:extLst>
          </p:cNvPr>
          <p:cNvSpPr/>
          <p:nvPr/>
        </p:nvSpPr>
        <p:spPr>
          <a:xfrm>
            <a:off x="10268940" y="4316548"/>
            <a:ext cx="1639813" cy="443967"/>
          </a:xfrm>
          <a:prstGeom prst="rect">
            <a:avLst/>
          </a:prstGeom>
          <a:solidFill>
            <a:srgbClr val="50E6FF"/>
          </a:solidFill>
          <a:ln w="9525" cap="flat" cmpd="sng" algn="ctr">
            <a:noFill/>
            <a:prstDash val="solid"/>
          </a:ln>
          <a:effectLst/>
        </p:spPr>
        <p:txBody>
          <a:bodyPr lIns="146283" tIns="91427" rIns="146283" bIns="91427" rtlCol="0" anchor="ctr" anchorCtr="0">
            <a:noAutofit/>
          </a:bodyPr>
          <a:lstStyle/>
          <a:p>
            <a:pPr algn="ctr" defTabSz="1242575">
              <a:defRPr/>
            </a:pPr>
            <a:r>
              <a:rPr lang="en-US" sz="1100" kern="0">
                <a:solidFill>
                  <a:srgbClr val="505050"/>
                </a:solidFill>
                <a:ea typeface="Segoe UI" pitchFamily="34" charset="0"/>
                <a:cs typeface="Segoe UI" pitchFamily="34" charset="0"/>
              </a:rPr>
              <a:t>Virtualization</a:t>
            </a:r>
          </a:p>
        </p:txBody>
      </p:sp>
      <p:sp>
        <p:nvSpPr>
          <p:cNvPr id="71" name="Rectangle 70">
            <a:extLst>
              <a:ext uri="{FF2B5EF4-FFF2-40B4-BE49-F238E27FC236}">
                <a16:creationId xmlns:a16="http://schemas.microsoft.com/office/drawing/2014/main" id="{53E2C466-40D9-4599-80D7-69F10EBD51B6}"/>
              </a:ext>
            </a:extLst>
          </p:cNvPr>
          <p:cNvSpPr/>
          <p:nvPr/>
        </p:nvSpPr>
        <p:spPr>
          <a:xfrm>
            <a:off x="10268940" y="3829722"/>
            <a:ext cx="1639813" cy="443967"/>
          </a:xfrm>
          <a:prstGeom prst="rect">
            <a:avLst/>
          </a:prstGeom>
          <a:solidFill>
            <a:srgbClr val="50E6FF"/>
          </a:solidFill>
          <a:ln w="9525" cap="flat" cmpd="sng" algn="ctr">
            <a:noFill/>
            <a:prstDash val="solid"/>
          </a:ln>
          <a:effectLst/>
        </p:spPr>
        <p:txBody>
          <a:bodyPr lIns="146283" tIns="91427" rIns="146283" bIns="91427" rtlCol="0" anchor="ctr" anchorCtr="0">
            <a:noAutofit/>
          </a:bodyPr>
          <a:lstStyle/>
          <a:p>
            <a:pPr algn="ctr" defTabSz="1242575">
              <a:defRPr/>
            </a:pPr>
            <a:r>
              <a:rPr lang="en-US" sz="1100" kern="0">
                <a:solidFill>
                  <a:srgbClr val="505050"/>
                </a:solidFill>
                <a:ea typeface="Segoe UI" pitchFamily="34" charset="0"/>
                <a:cs typeface="Segoe UI" pitchFamily="34" charset="0"/>
              </a:rPr>
              <a:t>O/S</a:t>
            </a:r>
          </a:p>
        </p:txBody>
      </p:sp>
      <p:sp>
        <p:nvSpPr>
          <p:cNvPr id="72" name="Rectangle 71">
            <a:extLst>
              <a:ext uri="{FF2B5EF4-FFF2-40B4-BE49-F238E27FC236}">
                <a16:creationId xmlns:a16="http://schemas.microsoft.com/office/drawing/2014/main" id="{925BB7BF-9A80-413A-B19A-2CCC779E1176}"/>
              </a:ext>
            </a:extLst>
          </p:cNvPr>
          <p:cNvSpPr/>
          <p:nvPr/>
        </p:nvSpPr>
        <p:spPr>
          <a:xfrm>
            <a:off x="10268940" y="3342896"/>
            <a:ext cx="1639813" cy="443967"/>
          </a:xfrm>
          <a:prstGeom prst="rect">
            <a:avLst/>
          </a:prstGeom>
          <a:solidFill>
            <a:srgbClr val="50E6FF"/>
          </a:solidFill>
          <a:ln w="9525" cap="flat" cmpd="sng" algn="ctr">
            <a:noFill/>
            <a:prstDash val="solid"/>
          </a:ln>
          <a:effectLst/>
        </p:spPr>
        <p:txBody>
          <a:bodyPr lIns="146283" tIns="91427" rIns="146283" bIns="91427" rtlCol="0" anchor="ctr" anchorCtr="0">
            <a:noAutofit/>
          </a:bodyPr>
          <a:lstStyle/>
          <a:p>
            <a:pPr algn="ctr" defTabSz="1242575">
              <a:defRPr/>
            </a:pPr>
            <a:r>
              <a:rPr lang="en-US" sz="1100" kern="0">
                <a:solidFill>
                  <a:srgbClr val="505050"/>
                </a:solidFill>
                <a:ea typeface="Segoe UI" pitchFamily="34" charset="0"/>
                <a:cs typeface="Segoe UI" pitchFamily="34" charset="0"/>
              </a:rPr>
              <a:t>Database provision/ Patch/Scaling</a:t>
            </a:r>
          </a:p>
        </p:txBody>
      </p:sp>
      <p:sp>
        <p:nvSpPr>
          <p:cNvPr id="73" name="Rectangle 72">
            <a:extLst>
              <a:ext uri="{FF2B5EF4-FFF2-40B4-BE49-F238E27FC236}">
                <a16:creationId xmlns:a16="http://schemas.microsoft.com/office/drawing/2014/main" id="{ABC73BB1-055F-408F-8578-746C16A89E41}"/>
              </a:ext>
            </a:extLst>
          </p:cNvPr>
          <p:cNvSpPr/>
          <p:nvPr/>
        </p:nvSpPr>
        <p:spPr>
          <a:xfrm>
            <a:off x="10268940" y="2856070"/>
            <a:ext cx="1639813" cy="443967"/>
          </a:xfrm>
          <a:prstGeom prst="rect">
            <a:avLst/>
          </a:prstGeom>
          <a:solidFill>
            <a:srgbClr val="50E6FF"/>
          </a:solidFill>
          <a:ln w="9525" cap="flat" cmpd="sng" algn="ctr">
            <a:noFill/>
            <a:prstDash val="solid"/>
          </a:ln>
          <a:effectLst/>
        </p:spPr>
        <p:txBody>
          <a:bodyPr lIns="146283" tIns="91427" rIns="146283" bIns="91427" rtlCol="0" anchor="ctr" anchorCtr="0">
            <a:noAutofit/>
          </a:bodyPr>
          <a:lstStyle/>
          <a:p>
            <a:pPr algn="ctr" defTabSz="1242575">
              <a:defRPr/>
            </a:pPr>
            <a:r>
              <a:rPr lang="en-US" sz="1100" kern="0">
                <a:solidFill>
                  <a:srgbClr val="505050"/>
                </a:solidFill>
                <a:ea typeface="Segoe UI" pitchFamily="34" charset="0"/>
                <a:cs typeface="Segoe UI" pitchFamily="34" charset="0"/>
              </a:rPr>
              <a:t>High availability/ DR/Backups</a:t>
            </a:r>
          </a:p>
        </p:txBody>
      </p:sp>
      <p:sp>
        <p:nvSpPr>
          <p:cNvPr id="75" name="Rectangle 74">
            <a:extLst>
              <a:ext uri="{FF2B5EF4-FFF2-40B4-BE49-F238E27FC236}">
                <a16:creationId xmlns:a16="http://schemas.microsoft.com/office/drawing/2014/main" id="{9E12EDA3-6A2E-4ED0-9EBC-D5F4CA3454CD}"/>
              </a:ext>
            </a:extLst>
          </p:cNvPr>
          <p:cNvSpPr>
            <a:spLocks/>
          </p:cNvSpPr>
          <p:nvPr/>
        </p:nvSpPr>
        <p:spPr>
          <a:xfrm>
            <a:off x="10268940" y="1395592"/>
            <a:ext cx="1639813" cy="443967"/>
          </a:xfrm>
          <a:prstGeom prst="rect">
            <a:avLst/>
          </a:prstGeom>
          <a:solidFill>
            <a:schemeClr val="tx2"/>
          </a:solidFill>
          <a:ln w="9525" cap="flat" cmpd="sng" algn="ctr">
            <a:noFill/>
            <a:prstDash val="solid"/>
          </a:ln>
          <a:effectLst/>
        </p:spPr>
        <p:txBody>
          <a:bodyPr lIns="146283" tIns="91427" rIns="146283" bIns="91427" rtlCol="0" anchor="ctr" anchorCtr="0">
            <a:noAutofit/>
          </a:bodyPr>
          <a:lstStyle/>
          <a:p>
            <a:pPr algn="ctr" defTabSz="1242575">
              <a:defRPr/>
            </a:pPr>
            <a:r>
              <a:rPr lang="en-US" sz="1100" kern="0">
                <a:solidFill>
                  <a:schemeClr val="bg1"/>
                </a:solidFill>
                <a:ea typeface="Segoe UI" pitchFamily="34" charset="0"/>
                <a:cs typeface="Segoe UI" pitchFamily="34" charset="0"/>
              </a:rPr>
              <a:t>Intelligent performance/security</a:t>
            </a:r>
          </a:p>
        </p:txBody>
      </p:sp>
      <p:grpSp>
        <p:nvGrpSpPr>
          <p:cNvPr id="2" name="Group 1">
            <a:extLst>
              <a:ext uri="{FF2B5EF4-FFF2-40B4-BE49-F238E27FC236}">
                <a16:creationId xmlns:a16="http://schemas.microsoft.com/office/drawing/2014/main" id="{3D2137B9-3A72-416B-B687-BABDE1C7A267}"/>
              </a:ext>
            </a:extLst>
          </p:cNvPr>
          <p:cNvGrpSpPr/>
          <p:nvPr/>
        </p:nvGrpSpPr>
        <p:grpSpPr>
          <a:xfrm>
            <a:off x="6193586" y="6020901"/>
            <a:ext cx="1929825" cy="713401"/>
            <a:chOff x="6346577" y="6020901"/>
            <a:chExt cx="1929825" cy="713401"/>
          </a:xfrm>
        </p:grpSpPr>
        <p:sp>
          <p:nvSpPr>
            <p:cNvPr id="41" name="TextBox 40">
              <a:extLst>
                <a:ext uri="{FF2B5EF4-FFF2-40B4-BE49-F238E27FC236}">
                  <a16:creationId xmlns:a16="http://schemas.microsoft.com/office/drawing/2014/main" id="{FE5DEEAD-A567-4205-8A42-A22AC4A4514D}"/>
                </a:ext>
              </a:extLst>
            </p:cNvPr>
            <p:cNvSpPr txBox="1"/>
            <p:nvPr/>
          </p:nvSpPr>
          <p:spPr>
            <a:xfrm>
              <a:off x="6346577" y="6535621"/>
              <a:ext cx="221285" cy="151141"/>
            </a:xfrm>
            <a:prstGeom prst="rect">
              <a:avLst/>
            </a:prstGeom>
            <a:solidFill>
              <a:srgbClr val="50E6FF"/>
            </a:solidFill>
            <a:ln>
              <a:noFill/>
            </a:ln>
          </p:spPr>
          <p:txBody>
            <a:bodyPr wrap="square" lIns="93260" tIns="74608" rIns="93260" bIns="74608" rtlCol="0" anchor="ctr" anchorCtr="0">
              <a:spAutoFit/>
            </a:bodyPr>
            <a:lstStyle/>
            <a:p>
              <a:pPr algn="ctr" defTabSz="932597">
                <a:lnSpc>
                  <a:spcPct val="90000"/>
                </a:lnSpc>
                <a:spcAft>
                  <a:spcPts val="612"/>
                </a:spcAft>
                <a:defRPr/>
              </a:pPr>
              <a:endParaRPr lang="en-US" sz="1020">
                <a:solidFill>
                  <a:srgbClr val="505050"/>
                </a:solidFill>
                <a:latin typeface="Segoe UI"/>
              </a:endParaRPr>
            </a:p>
          </p:txBody>
        </p:sp>
        <p:sp>
          <p:nvSpPr>
            <p:cNvPr id="42" name="TextBox 41">
              <a:extLst>
                <a:ext uri="{FF2B5EF4-FFF2-40B4-BE49-F238E27FC236}">
                  <a16:creationId xmlns:a16="http://schemas.microsoft.com/office/drawing/2014/main" id="{E8DBFECB-556F-441A-B6EF-891A77F43D35}"/>
                </a:ext>
              </a:extLst>
            </p:cNvPr>
            <p:cNvSpPr txBox="1"/>
            <p:nvPr/>
          </p:nvSpPr>
          <p:spPr>
            <a:xfrm>
              <a:off x="6346577" y="6302031"/>
              <a:ext cx="221285" cy="151141"/>
            </a:xfrm>
            <a:prstGeom prst="rect">
              <a:avLst/>
            </a:prstGeom>
            <a:solidFill>
              <a:schemeClr val="accent1"/>
            </a:solidFill>
            <a:ln>
              <a:noFill/>
            </a:ln>
          </p:spPr>
          <p:txBody>
            <a:bodyPr wrap="square" lIns="93260" tIns="74608" rIns="93260" bIns="74608" rtlCol="0" anchor="ctr" anchorCtr="0">
              <a:spAutoFit/>
            </a:bodyPr>
            <a:lstStyle/>
            <a:p>
              <a:pPr algn="ctr" defTabSz="932597">
                <a:lnSpc>
                  <a:spcPct val="90000"/>
                </a:lnSpc>
                <a:spcAft>
                  <a:spcPts val="612"/>
                </a:spcAft>
                <a:defRPr/>
              </a:pPr>
              <a:endParaRPr lang="en-US" sz="1020">
                <a:solidFill>
                  <a:srgbClr val="FFFFFF"/>
                </a:solidFill>
                <a:latin typeface="Segoe UI"/>
              </a:endParaRPr>
            </a:p>
          </p:txBody>
        </p:sp>
        <p:sp>
          <p:nvSpPr>
            <p:cNvPr id="76" name="TextBox 75">
              <a:extLst>
                <a:ext uri="{FF2B5EF4-FFF2-40B4-BE49-F238E27FC236}">
                  <a16:creationId xmlns:a16="http://schemas.microsoft.com/office/drawing/2014/main" id="{60094E28-ECCD-4EBD-AADC-BC68E14C754B}"/>
                </a:ext>
              </a:extLst>
            </p:cNvPr>
            <p:cNvSpPr txBox="1"/>
            <p:nvPr/>
          </p:nvSpPr>
          <p:spPr>
            <a:xfrm>
              <a:off x="6346577" y="6068441"/>
              <a:ext cx="221285" cy="151141"/>
            </a:xfrm>
            <a:prstGeom prst="rect">
              <a:avLst/>
            </a:prstGeom>
            <a:solidFill>
              <a:schemeClr val="tx2"/>
            </a:solidFill>
            <a:ln>
              <a:noFill/>
            </a:ln>
          </p:spPr>
          <p:txBody>
            <a:bodyPr wrap="square" lIns="93260" tIns="74608" rIns="93260" bIns="74608" rtlCol="0" anchor="ctr" anchorCtr="0">
              <a:spAutoFit/>
            </a:bodyPr>
            <a:lstStyle/>
            <a:p>
              <a:pPr algn="ctr" defTabSz="932597">
                <a:lnSpc>
                  <a:spcPct val="90000"/>
                </a:lnSpc>
                <a:spcAft>
                  <a:spcPts val="612"/>
                </a:spcAft>
                <a:defRPr/>
              </a:pPr>
              <a:endParaRPr lang="en-US" sz="1020">
                <a:solidFill>
                  <a:srgbClr val="505050"/>
                </a:solidFill>
                <a:latin typeface="Segoe UI"/>
              </a:endParaRPr>
            </a:p>
          </p:txBody>
        </p:sp>
        <p:sp>
          <p:nvSpPr>
            <p:cNvPr id="36" name="TextBox 35">
              <a:extLst>
                <a:ext uri="{FF2B5EF4-FFF2-40B4-BE49-F238E27FC236}">
                  <a16:creationId xmlns:a16="http://schemas.microsoft.com/office/drawing/2014/main" id="{393429D1-9647-4321-8CB1-4C45A04C2443}"/>
                </a:ext>
              </a:extLst>
            </p:cNvPr>
            <p:cNvSpPr txBox="1"/>
            <p:nvPr/>
          </p:nvSpPr>
          <p:spPr>
            <a:xfrm>
              <a:off x="6533691" y="6488081"/>
              <a:ext cx="1742711" cy="246221"/>
            </a:xfrm>
            <a:prstGeom prst="rect">
              <a:avLst/>
            </a:prstGeom>
            <a:noFill/>
            <a:ln>
              <a:noFill/>
            </a:ln>
          </p:spPr>
          <p:txBody>
            <a:bodyPr wrap="square" lIns="93260" tIns="45720" rIns="93260" bIns="45720" rtlCol="0" anchor="ctr" anchorCtr="0">
              <a:spAutoFit/>
            </a:bodyPr>
            <a:lstStyle/>
            <a:p>
              <a:pPr defTabSz="932597">
                <a:defRPr/>
              </a:pPr>
              <a:r>
                <a:rPr lang="en-US" sz="1000">
                  <a:latin typeface="Segoe UI"/>
                </a:rPr>
                <a:t>Managed by Microsoft</a:t>
              </a:r>
            </a:p>
          </p:txBody>
        </p:sp>
        <p:sp>
          <p:nvSpPr>
            <p:cNvPr id="37" name="TextBox 36">
              <a:extLst>
                <a:ext uri="{FF2B5EF4-FFF2-40B4-BE49-F238E27FC236}">
                  <a16:creationId xmlns:a16="http://schemas.microsoft.com/office/drawing/2014/main" id="{5C827320-659B-4098-B4B4-F29ED52A87C4}"/>
                </a:ext>
              </a:extLst>
            </p:cNvPr>
            <p:cNvSpPr txBox="1"/>
            <p:nvPr/>
          </p:nvSpPr>
          <p:spPr>
            <a:xfrm>
              <a:off x="6533691" y="6254491"/>
              <a:ext cx="1742711" cy="246221"/>
            </a:xfrm>
            <a:prstGeom prst="rect">
              <a:avLst/>
            </a:prstGeom>
            <a:noFill/>
            <a:ln>
              <a:noFill/>
            </a:ln>
          </p:spPr>
          <p:txBody>
            <a:bodyPr wrap="square" lIns="93260" tIns="45720" rIns="93260" bIns="45720" rtlCol="0" anchor="ctr" anchorCtr="0">
              <a:spAutoFit/>
            </a:bodyPr>
            <a:lstStyle/>
            <a:p>
              <a:pPr defTabSz="932597">
                <a:defRPr/>
              </a:pPr>
              <a:r>
                <a:rPr lang="en-US" sz="1000">
                  <a:latin typeface="Segoe UI"/>
                </a:rPr>
                <a:t>Managed by customer</a:t>
              </a:r>
            </a:p>
          </p:txBody>
        </p:sp>
        <p:sp>
          <p:nvSpPr>
            <p:cNvPr id="38" name="TextBox 37">
              <a:extLst>
                <a:ext uri="{FF2B5EF4-FFF2-40B4-BE49-F238E27FC236}">
                  <a16:creationId xmlns:a16="http://schemas.microsoft.com/office/drawing/2014/main" id="{2A7D4BF7-C426-464D-8833-599AE9A20527}"/>
                </a:ext>
              </a:extLst>
            </p:cNvPr>
            <p:cNvSpPr txBox="1"/>
            <p:nvPr/>
          </p:nvSpPr>
          <p:spPr>
            <a:xfrm>
              <a:off x="6533691" y="6020901"/>
              <a:ext cx="1742711" cy="246221"/>
            </a:xfrm>
            <a:prstGeom prst="rect">
              <a:avLst/>
            </a:prstGeom>
            <a:noFill/>
            <a:ln>
              <a:noFill/>
            </a:ln>
          </p:spPr>
          <p:txBody>
            <a:bodyPr wrap="square" lIns="93260" tIns="45720" rIns="93260" bIns="45720" rtlCol="0" anchor="ctr" anchorCtr="0">
              <a:spAutoFit/>
            </a:bodyPr>
            <a:lstStyle/>
            <a:p>
              <a:pPr defTabSz="932597">
                <a:defRPr/>
              </a:pPr>
              <a:r>
                <a:rPr lang="en-US" sz="1000">
                  <a:latin typeface="Segoe UI"/>
                </a:rPr>
                <a:t>Machine learning capability</a:t>
              </a:r>
            </a:p>
          </p:txBody>
        </p:sp>
      </p:grpSp>
    </p:spTree>
    <p:extLst>
      <p:ext uri="{BB962C8B-B14F-4D97-AF65-F5344CB8AC3E}">
        <p14:creationId xmlns:p14="http://schemas.microsoft.com/office/powerpoint/2010/main" val="242837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Oval 320">
            <a:extLst>
              <a:ext uri="{FF2B5EF4-FFF2-40B4-BE49-F238E27FC236}">
                <a16:creationId xmlns:a16="http://schemas.microsoft.com/office/drawing/2014/main" id="{D1A4EC94-15EE-4D92-9FCA-AB0B7123FD1C}"/>
              </a:ext>
            </a:extLst>
          </p:cNvPr>
          <p:cNvSpPr/>
          <p:nvPr/>
        </p:nvSpPr>
        <p:spPr bwMode="auto">
          <a:xfrm>
            <a:off x="6255728" y="443041"/>
            <a:ext cx="5971918" cy="5971918"/>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8" name="Rectangle 7">
            <a:extLst>
              <a:ext uri="{FF2B5EF4-FFF2-40B4-BE49-F238E27FC236}">
                <a16:creationId xmlns:a16="http://schemas.microsoft.com/office/drawing/2014/main" id="{84837258-059A-419D-8BEA-FE3EC629C2BB}"/>
              </a:ext>
            </a:extLst>
          </p:cNvPr>
          <p:cNvSpPr/>
          <p:nvPr/>
        </p:nvSpPr>
        <p:spPr bwMode="auto">
          <a:xfrm>
            <a:off x="11460918" y="4784066"/>
            <a:ext cx="497049" cy="52139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337" name="Oval 336">
            <a:extLst>
              <a:ext uri="{FF2B5EF4-FFF2-40B4-BE49-F238E27FC236}">
                <a16:creationId xmlns:a16="http://schemas.microsoft.com/office/drawing/2014/main" id="{91C6E845-DCA7-4F3B-A2E0-3EDB466262CB}"/>
              </a:ext>
            </a:extLst>
          </p:cNvPr>
          <p:cNvSpPr/>
          <p:nvPr/>
        </p:nvSpPr>
        <p:spPr bwMode="auto">
          <a:xfrm>
            <a:off x="11416251" y="1419152"/>
            <a:ext cx="379994" cy="37999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7" name="Oval 6">
            <a:extLst>
              <a:ext uri="{FF2B5EF4-FFF2-40B4-BE49-F238E27FC236}">
                <a16:creationId xmlns:a16="http://schemas.microsoft.com/office/drawing/2014/main" id="{F2A61BB2-728C-48D7-B250-8638AD23E21F}"/>
              </a:ext>
            </a:extLst>
          </p:cNvPr>
          <p:cNvSpPr/>
          <p:nvPr/>
        </p:nvSpPr>
        <p:spPr bwMode="auto">
          <a:xfrm>
            <a:off x="7093858" y="610069"/>
            <a:ext cx="709464" cy="709464"/>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C4B2092-75D1-4305-9390-9E4498454B07}"/>
              </a:ext>
            </a:extLst>
          </p:cNvPr>
          <p:cNvSpPr>
            <a:spLocks noGrp="1"/>
          </p:cNvSpPr>
          <p:nvPr>
            <p:ph type="title"/>
          </p:nvPr>
        </p:nvSpPr>
        <p:spPr>
          <a:xfrm>
            <a:off x="588263" y="2321005"/>
            <a:ext cx="3781657" cy="2215991"/>
          </a:xfrm>
        </p:spPr>
        <p:txBody>
          <a:bodyPr anchor="ctr"/>
          <a:lstStyle/>
          <a:p>
            <a:r>
              <a:rPr lang="en-US"/>
              <a:t>Azure builds upon the core benefits of PostgreSQL</a:t>
            </a:r>
          </a:p>
        </p:txBody>
      </p:sp>
      <p:grpSp>
        <p:nvGrpSpPr>
          <p:cNvPr id="162" name="Group 161">
            <a:extLst>
              <a:ext uri="{FF2B5EF4-FFF2-40B4-BE49-F238E27FC236}">
                <a16:creationId xmlns:a16="http://schemas.microsoft.com/office/drawing/2014/main" id="{A53D6F96-4CCB-4E77-BF2E-06414E957B9F}"/>
              </a:ext>
            </a:extLst>
          </p:cNvPr>
          <p:cNvGrpSpPr/>
          <p:nvPr/>
        </p:nvGrpSpPr>
        <p:grpSpPr>
          <a:xfrm>
            <a:off x="5994450" y="2505420"/>
            <a:ext cx="415292" cy="605472"/>
            <a:chOff x="728663" y="5668963"/>
            <a:chExt cx="339725" cy="495300"/>
          </a:xfrm>
        </p:grpSpPr>
        <p:sp>
          <p:nvSpPr>
            <p:cNvPr id="276" name="Rectangle 174">
              <a:extLst>
                <a:ext uri="{FF2B5EF4-FFF2-40B4-BE49-F238E27FC236}">
                  <a16:creationId xmlns:a16="http://schemas.microsoft.com/office/drawing/2014/main" id="{1F589A0B-3FB4-4280-AE46-2BCFD288CDB4}"/>
                </a:ext>
              </a:extLst>
            </p:cNvPr>
            <p:cNvSpPr>
              <a:spLocks noChangeArrowheads="1"/>
            </p:cNvSpPr>
            <p:nvPr/>
          </p:nvSpPr>
          <p:spPr bwMode="auto">
            <a:xfrm>
              <a:off x="728663" y="5668963"/>
              <a:ext cx="339725" cy="4953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7" name="Rectangle 175">
              <a:extLst>
                <a:ext uri="{FF2B5EF4-FFF2-40B4-BE49-F238E27FC236}">
                  <a16:creationId xmlns:a16="http://schemas.microsoft.com/office/drawing/2014/main" id="{7FE47335-698A-4AF9-8FE5-663DAEC4B131}"/>
                </a:ext>
              </a:extLst>
            </p:cNvPr>
            <p:cNvSpPr>
              <a:spLocks noChangeArrowheads="1"/>
            </p:cNvSpPr>
            <p:nvPr/>
          </p:nvSpPr>
          <p:spPr bwMode="auto">
            <a:xfrm>
              <a:off x="944563" y="5730876"/>
              <a:ext cx="7778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8" name="Rectangle 176">
              <a:extLst>
                <a:ext uri="{FF2B5EF4-FFF2-40B4-BE49-F238E27FC236}">
                  <a16:creationId xmlns:a16="http://schemas.microsoft.com/office/drawing/2014/main" id="{C2E521BD-965A-449C-BB6F-19986F4B0C4C}"/>
                </a:ext>
              </a:extLst>
            </p:cNvPr>
            <p:cNvSpPr>
              <a:spLocks noChangeArrowheads="1"/>
            </p:cNvSpPr>
            <p:nvPr/>
          </p:nvSpPr>
          <p:spPr bwMode="auto">
            <a:xfrm>
              <a:off x="944563" y="5808663"/>
              <a:ext cx="7778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9" name="Rectangle 177">
              <a:extLst>
                <a:ext uri="{FF2B5EF4-FFF2-40B4-BE49-F238E27FC236}">
                  <a16:creationId xmlns:a16="http://schemas.microsoft.com/office/drawing/2014/main" id="{10BDABC7-1678-4D33-A227-49024AA3DF0A}"/>
                </a:ext>
              </a:extLst>
            </p:cNvPr>
            <p:cNvSpPr>
              <a:spLocks noChangeArrowheads="1"/>
            </p:cNvSpPr>
            <p:nvPr/>
          </p:nvSpPr>
          <p:spPr bwMode="auto">
            <a:xfrm>
              <a:off x="774701" y="5884863"/>
              <a:ext cx="247650"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80" name="Rectangle 178">
              <a:extLst>
                <a:ext uri="{FF2B5EF4-FFF2-40B4-BE49-F238E27FC236}">
                  <a16:creationId xmlns:a16="http://schemas.microsoft.com/office/drawing/2014/main" id="{995A25DF-FBAE-4ED8-83CF-09C35362069A}"/>
                </a:ext>
              </a:extLst>
            </p:cNvPr>
            <p:cNvSpPr>
              <a:spLocks noChangeArrowheads="1"/>
            </p:cNvSpPr>
            <p:nvPr/>
          </p:nvSpPr>
          <p:spPr bwMode="auto">
            <a:xfrm>
              <a:off x="774701" y="5962651"/>
              <a:ext cx="24765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81" name="Rectangle 179">
              <a:extLst>
                <a:ext uri="{FF2B5EF4-FFF2-40B4-BE49-F238E27FC236}">
                  <a16:creationId xmlns:a16="http://schemas.microsoft.com/office/drawing/2014/main" id="{452489F5-7422-46A7-B7A9-BE61FD091A5E}"/>
                </a:ext>
              </a:extLst>
            </p:cNvPr>
            <p:cNvSpPr>
              <a:spLocks noChangeArrowheads="1"/>
            </p:cNvSpPr>
            <p:nvPr/>
          </p:nvSpPr>
          <p:spPr bwMode="auto">
            <a:xfrm>
              <a:off x="774701" y="6040438"/>
              <a:ext cx="24765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82" name="Freeform 180">
              <a:extLst>
                <a:ext uri="{FF2B5EF4-FFF2-40B4-BE49-F238E27FC236}">
                  <a16:creationId xmlns:a16="http://schemas.microsoft.com/office/drawing/2014/main" id="{7EE634DC-8897-412B-9923-8B05881A7FE5}"/>
                </a:ext>
              </a:extLst>
            </p:cNvPr>
            <p:cNvSpPr>
              <a:spLocks/>
            </p:cNvSpPr>
            <p:nvPr/>
          </p:nvSpPr>
          <p:spPr bwMode="auto">
            <a:xfrm>
              <a:off x="809626" y="57404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83" name="Freeform 181">
              <a:extLst>
                <a:ext uri="{FF2B5EF4-FFF2-40B4-BE49-F238E27FC236}">
                  <a16:creationId xmlns:a16="http://schemas.microsoft.com/office/drawing/2014/main" id="{3E9332F0-E07F-478F-8D4C-ECD0DA9CCD1E}"/>
                </a:ext>
              </a:extLst>
            </p:cNvPr>
            <p:cNvSpPr>
              <a:spLocks/>
            </p:cNvSpPr>
            <p:nvPr/>
          </p:nvSpPr>
          <p:spPr bwMode="auto">
            <a:xfrm>
              <a:off x="774701" y="57785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63" name="Group 162">
            <a:extLst>
              <a:ext uri="{FF2B5EF4-FFF2-40B4-BE49-F238E27FC236}">
                <a16:creationId xmlns:a16="http://schemas.microsoft.com/office/drawing/2014/main" id="{33EE15DA-EEBB-4C9B-AF71-BAB02AD8B1DA}"/>
              </a:ext>
            </a:extLst>
          </p:cNvPr>
          <p:cNvGrpSpPr/>
          <p:nvPr/>
        </p:nvGrpSpPr>
        <p:grpSpPr>
          <a:xfrm>
            <a:off x="6136292" y="4404380"/>
            <a:ext cx="653535" cy="639194"/>
            <a:chOff x="6881862" y="6994173"/>
            <a:chExt cx="1124603" cy="1099924"/>
          </a:xfrm>
        </p:grpSpPr>
        <p:sp useBgFill="1">
          <p:nvSpPr>
            <p:cNvPr id="264" name="Oval 263">
              <a:extLst>
                <a:ext uri="{FF2B5EF4-FFF2-40B4-BE49-F238E27FC236}">
                  <a16:creationId xmlns:a16="http://schemas.microsoft.com/office/drawing/2014/main" id="{3580FC5B-EB76-4563-B8FE-6A3563F2FDC6}"/>
                </a:ext>
              </a:extLst>
            </p:cNvPr>
            <p:cNvSpPr/>
            <p:nvPr/>
          </p:nvSpPr>
          <p:spPr bwMode="auto">
            <a:xfrm>
              <a:off x="6948226" y="7048197"/>
              <a:ext cx="991880" cy="991879"/>
            </a:xfrm>
            <a:prstGeom prst="ellipse">
              <a:avLst/>
            </a:prstGeom>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3" name="Group 184">
              <a:extLst>
                <a:ext uri="{FF2B5EF4-FFF2-40B4-BE49-F238E27FC236}">
                  <a16:creationId xmlns:a16="http://schemas.microsoft.com/office/drawing/2014/main" id="{8714D798-F9B1-445C-8D62-FDB1D13B0CC9}"/>
                </a:ext>
              </a:extLst>
            </p:cNvPr>
            <p:cNvGrpSpPr>
              <a:grpSpLocks noChangeAspect="1"/>
            </p:cNvGrpSpPr>
            <p:nvPr/>
          </p:nvGrpSpPr>
          <p:grpSpPr bwMode="auto">
            <a:xfrm>
              <a:off x="6881862" y="6994173"/>
              <a:ext cx="1124603" cy="1099924"/>
              <a:chOff x="2197" y="2783"/>
              <a:chExt cx="319" cy="312"/>
            </a:xfrm>
          </p:grpSpPr>
          <p:sp>
            <p:nvSpPr>
              <p:cNvPr id="272" name="Freeform 185">
                <a:extLst>
                  <a:ext uri="{FF2B5EF4-FFF2-40B4-BE49-F238E27FC236}">
                    <a16:creationId xmlns:a16="http://schemas.microsoft.com/office/drawing/2014/main" id="{8EFC909B-DD28-4456-844B-62190A934086}"/>
                  </a:ext>
                </a:extLst>
              </p:cNvPr>
              <p:cNvSpPr>
                <a:spLocks/>
              </p:cNvSpPr>
              <p:nvPr/>
            </p:nvSpPr>
            <p:spPr bwMode="auto">
              <a:xfrm>
                <a:off x="2226" y="2783"/>
                <a:ext cx="134" cy="93"/>
              </a:xfrm>
              <a:custGeom>
                <a:avLst/>
                <a:gdLst>
                  <a:gd name="T0" fmla="*/ 590 w 590"/>
                  <a:gd name="T1" fmla="*/ 128 h 405"/>
                  <a:gd name="T2" fmla="*/ 590 w 590"/>
                  <a:gd name="T3" fmla="*/ 0 h 405"/>
                  <a:gd name="T4" fmla="*/ 0 w 590"/>
                  <a:gd name="T5" fmla="*/ 341 h 405"/>
                  <a:gd name="T6" fmla="*/ 111 w 590"/>
                  <a:gd name="T7" fmla="*/ 405 h 405"/>
                  <a:gd name="T8" fmla="*/ 590 w 590"/>
                  <a:gd name="T9" fmla="*/ 128 h 405"/>
                </a:gdLst>
                <a:ahLst/>
                <a:cxnLst>
                  <a:cxn ang="0">
                    <a:pos x="T0" y="T1"/>
                  </a:cxn>
                  <a:cxn ang="0">
                    <a:pos x="T2" y="T3"/>
                  </a:cxn>
                  <a:cxn ang="0">
                    <a:pos x="T4" y="T5"/>
                  </a:cxn>
                  <a:cxn ang="0">
                    <a:pos x="T6" y="T7"/>
                  </a:cxn>
                  <a:cxn ang="0">
                    <a:pos x="T8" y="T9"/>
                  </a:cxn>
                </a:cxnLst>
                <a:rect l="0" t="0" r="r" b="b"/>
                <a:pathLst>
                  <a:path w="590" h="405">
                    <a:moveTo>
                      <a:pt x="590" y="128"/>
                    </a:moveTo>
                    <a:cubicBezTo>
                      <a:pt x="590" y="0"/>
                      <a:pt x="590" y="0"/>
                      <a:pt x="590" y="0"/>
                    </a:cubicBezTo>
                    <a:cubicBezTo>
                      <a:pt x="339" y="0"/>
                      <a:pt x="125" y="124"/>
                      <a:pt x="0" y="341"/>
                    </a:cubicBezTo>
                    <a:cubicBezTo>
                      <a:pt x="111" y="405"/>
                      <a:pt x="111" y="405"/>
                      <a:pt x="111" y="405"/>
                    </a:cubicBezTo>
                    <a:cubicBezTo>
                      <a:pt x="206" y="240"/>
                      <a:pt x="385" y="128"/>
                      <a:pt x="590" y="128"/>
                    </a:cubicBezTo>
                    <a:close/>
                  </a:path>
                </a:pathLst>
              </a:custGeom>
              <a:solidFill>
                <a:sysClr val="windowText" lastClr="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3" name="Freeform 186">
                <a:extLst>
                  <a:ext uri="{FF2B5EF4-FFF2-40B4-BE49-F238E27FC236}">
                    <a16:creationId xmlns:a16="http://schemas.microsoft.com/office/drawing/2014/main" id="{800B69D1-CED9-4A2F-AC4B-672E42435506}"/>
                  </a:ext>
                </a:extLst>
              </p:cNvPr>
              <p:cNvSpPr>
                <a:spLocks/>
              </p:cNvSpPr>
              <p:nvPr/>
            </p:nvSpPr>
            <p:spPr bwMode="auto">
              <a:xfrm>
                <a:off x="2197" y="2861"/>
                <a:ext cx="54" cy="156"/>
              </a:xfrm>
              <a:custGeom>
                <a:avLst/>
                <a:gdLst>
                  <a:gd name="T0" fmla="*/ 164 w 239"/>
                  <a:gd name="T1" fmla="*/ 339 h 683"/>
                  <a:gd name="T2" fmla="*/ 237 w 239"/>
                  <a:gd name="T3" fmla="*/ 64 h 683"/>
                  <a:gd name="T4" fmla="*/ 126 w 239"/>
                  <a:gd name="T5" fmla="*/ 0 h 683"/>
                  <a:gd name="T6" fmla="*/ 126 w 239"/>
                  <a:gd name="T7" fmla="*/ 683 h 683"/>
                  <a:gd name="T8" fmla="*/ 239 w 239"/>
                  <a:gd name="T9" fmla="*/ 617 h 683"/>
                  <a:gd name="T10" fmla="*/ 164 w 239"/>
                  <a:gd name="T11" fmla="*/ 339 h 683"/>
                </a:gdLst>
                <a:ahLst/>
                <a:cxnLst>
                  <a:cxn ang="0">
                    <a:pos x="T0" y="T1"/>
                  </a:cxn>
                  <a:cxn ang="0">
                    <a:pos x="T2" y="T3"/>
                  </a:cxn>
                  <a:cxn ang="0">
                    <a:pos x="T4" y="T5"/>
                  </a:cxn>
                  <a:cxn ang="0">
                    <a:pos x="T6" y="T7"/>
                  </a:cxn>
                  <a:cxn ang="0">
                    <a:pos x="T8" y="T9"/>
                  </a:cxn>
                  <a:cxn ang="0">
                    <a:pos x="T10" y="T11"/>
                  </a:cxn>
                </a:cxnLst>
                <a:rect l="0" t="0" r="r" b="b"/>
                <a:pathLst>
                  <a:path w="239" h="683">
                    <a:moveTo>
                      <a:pt x="164" y="339"/>
                    </a:moveTo>
                    <a:cubicBezTo>
                      <a:pt x="164" y="239"/>
                      <a:pt x="191" y="145"/>
                      <a:pt x="237" y="64"/>
                    </a:cubicBezTo>
                    <a:cubicBezTo>
                      <a:pt x="126" y="0"/>
                      <a:pt x="126" y="0"/>
                      <a:pt x="126" y="0"/>
                    </a:cubicBezTo>
                    <a:cubicBezTo>
                      <a:pt x="0" y="217"/>
                      <a:pt x="0" y="465"/>
                      <a:pt x="126" y="683"/>
                    </a:cubicBezTo>
                    <a:cubicBezTo>
                      <a:pt x="239" y="617"/>
                      <a:pt x="239" y="617"/>
                      <a:pt x="239" y="617"/>
                    </a:cubicBezTo>
                    <a:cubicBezTo>
                      <a:pt x="191" y="536"/>
                      <a:pt x="164" y="441"/>
                      <a:pt x="164" y="33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4" name="Freeform 187">
                <a:extLst>
                  <a:ext uri="{FF2B5EF4-FFF2-40B4-BE49-F238E27FC236}">
                    <a16:creationId xmlns:a16="http://schemas.microsoft.com/office/drawing/2014/main" id="{EE7FE5BC-9D65-4820-AE3B-05691CC269BA}"/>
                  </a:ext>
                </a:extLst>
              </p:cNvPr>
              <p:cNvSpPr>
                <a:spLocks/>
              </p:cNvSpPr>
              <p:nvPr/>
            </p:nvSpPr>
            <p:spPr bwMode="auto">
              <a:xfrm>
                <a:off x="2226" y="3002"/>
                <a:ext cx="134" cy="93"/>
              </a:xfrm>
              <a:custGeom>
                <a:avLst/>
                <a:gdLst>
                  <a:gd name="T0" fmla="*/ 113 w 590"/>
                  <a:gd name="T1" fmla="*/ 0 h 407"/>
                  <a:gd name="T2" fmla="*/ 0 w 590"/>
                  <a:gd name="T3" fmla="*/ 66 h 407"/>
                  <a:gd name="T4" fmla="*/ 590 w 590"/>
                  <a:gd name="T5" fmla="*/ 407 h 407"/>
                  <a:gd name="T6" fmla="*/ 590 w 590"/>
                  <a:gd name="T7" fmla="*/ 274 h 407"/>
                  <a:gd name="T8" fmla="*/ 113 w 590"/>
                  <a:gd name="T9" fmla="*/ 0 h 407"/>
                </a:gdLst>
                <a:ahLst/>
                <a:cxnLst>
                  <a:cxn ang="0">
                    <a:pos x="T0" y="T1"/>
                  </a:cxn>
                  <a:cxn ang="0">
                    <a:pos x="T2" y="T3"/>
                  </a:cxn>
                  <a:cxn ang="0">
                    <a:pos x="T4" y="T5"/>
                  </a:cxn>
                  <a:cxn ang="0">
                    <a:pos x="T6" y="T7"/>
                  </a:cxn>
                  <a:cxn ang="0">
                    <a:pos x="T8" y="T9"/>
                  </a:cxn>
                </a:cxnLst>
                <a:rect l="0" t="0" r="r" b="b"/>
                <a:pathLst>
                  <a:path w="590" h="407">
                    <a:moveTo>
                      <a:pt x="113" y="0"/>
                    </a:moveTo>
                    <a:cubicBezTo>
                      <a:pt x="0" y="66"/>
                      <a:pt x="0" y="66"/>
                      <a:pt x="0" y="66"/>
                    </a:cubicBezTo>
                    <a:cubicBezTo>
                      <a:pt x="125" y="283"/>
                      <a:pt x="339" y="407"/>
                      <a:pt x="590" y="407"/>
                    </a:cubicBezTo>
                    <a:cubicBezTo>
                      <a:pt x="590" y="274"/>
                      <a:pt x="590" y="274"/>
                      <a:pt x="590" y="274"/>
                    </a:cubicBezTo>
                    <a:cubicBezTo>
                      <a:pt x="386" y="274"/>
                      <a:pt x="209" y="164"/>
                      <a:pt x="113"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5" name="Freeform 188">
                <a:extLst>
                  <a:ext uri="{FF2B5EF4-FFF2-40B4-BE49-F238E27FC236}">
                    <a16:creationId xmlns:a16="http://schemas.microsoft.com/office/drawing/2014/main" id="{8E87111E-1F39-4D13-AF88-07D3AEA6DD06}"/>
                  </a:ext>
                </a:extLst>
              </p:cNvPr>
              <p:cNvSpPr>
                <a:spLocks/>
              </p:cNvSpPr>
              <p:nvPr/>
            </p:nvSpPr>
            <p:spPr bwMode="auto">
              <a:xfrm>
                <a:off x="2360" y="2783"/>
                <a:ext cx="156" cy="312"/>
              </a:xfrm>
              <a:custGeom>
                <a:avLst/>
                <a:gdLst>
                  <a:gd name="T0" fmla="*/ 0 w 681"/>
                  <a:gd name="T1" fmla="*/ 0 h 1365"/>
                  <a:gd name="T2" fmla="*/ 0 w 681"/>
                  <a:gd name="T3" fmla="*/ 128 h 1365"/>
                  <a:gd name="T4" fmla="*/ 552 w 681"/>
                  <a:gd name="T5" fmla="*/ 680 h 1365"/>
                  <a:gd name="T6" fmla="*/ 0 w 681"/>
                  <a:gd name="T7" fmla="*/ 1232 h 1365"/>
                  <a:gd name="T8" fmla="*/ 0 w 681"/>
                  <a:gd name="T9" fmla="*/ 1365 h 1365"/>
                  <a:gd name="T10" fmla="*/ 681 w 681"/>
                  <a:gd name="T11" fmla="*/ 682 h 1365"/>
                  <a:gd name="T12" fmla="*/ 0 w 681"/>
                  <a:gd name="T13" fmla="*/ 0 h 1365"/>
                </a:gdLst>
                <a:ahLst/>
                <a:cxnLst>
                  <a:cxn ang="0">
                    <a:pos x="T0" y="T1"/>
                  </a:cxn>
                  <a:cxn ang="0">
                    <a:pos x="T2" y="T3"/>
                  </a:cxn>
                  <a:cxn ang="0">
                    <a:pos x="T4" y="T5"/>
                  </a:cxn>
                  <a:cxn ang="0">
                    <a:pos x="T6" y="T7"/>
                  </a:cxn>
                  <a:cxn ang="0">
                    <a:pos x="T8" y="T9"/>
                  </a:cxn>
                  <a:cxn ang="0">
                    <a:pos x="T10" y="T11"/>
                  </a:cxn>
                  <a:cxn ang="0">
                    <a:pos x="T12" y="T13"/>
                  </a:cxn>
                </a:cxnLst>
                <a:rect l="0" t="0" r="r" b="b"/>
                <a:pathLst>
                  <a:path w="681" h="1365">
                    <a:moveTo>
                      <a:pt x="0" y="0"/>
                    </a:moveTo>
                    <a:cubicBezTo>
                      <a:pt x="0" y="128"/>
                      <a:pt x="0" y="128"/>
                      <a:pt x="0" y="128"/>
                    </a:cubicBezTo>
                    <a:cubicBezTo>
                      <a:pt x="305" y="128"/>
                      <a:pt x="552" y="375"/>
                      <a:pt x="552" y="680"/>
                    </a:cubicBezTo>
                    <a:cubicBezTo>
                      <a:pt x="552" y="985"/>
                      <a:pt x="305" y="1232"/>
                      <a:pt x="0" y="1232"/>
                    </a:cubicBezTo>
                    <a:cubicBezTo>
                      <a:pt x="0" y="1365"/>
                      <a:pt x="0" y="1365"/>
                      <a:pt x="0" y="1365"/>
                    </a:cubicBezTo>
                    <a:cubicBezTo>
                      <a:pt x="376" y="1365"/>
                      <a:pt x="681" y="1059"/>
                      <a:pt x="681" y="682"/>
                    </a:cubicBezTo>
                    <a:cubicBezTo>
                      <a:pt x="681" y="305"/>
                      <a:pt x="376"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265" name="Group 146">
              <a:extLst>
                <a:ext uri="{FF2B5EF4-FFF2-40B4-BE49-F238E27FC236}">
                  <a16:creationId xmlns:a16="http://schemas.microsoft.com/office/drawing/2014/main" id="{1FA283F3-BF82-4632-B4A5-CC6085F84A7D}"/>
                </a:ext>
              </a:extLst>
            </p:cNvPr>
            <p:cNvGrpSpPr>
              <a:grpSpLocks noChangeAspect="1"/>
            </p:cNvGrpSpPr>
            <p:nvPr/>
          </p:nvGrpSpPr>
          <p:grpSpPr bwMode="auto">
            <a:xfrm>
              <a:off x="7242102" y="7312360"/>
              <a:ext cx="404122" cy="463551"/>
              <a:chOff x="430" y="2783"/>
              <a:chExt cx="272" cy="312"/>
            </a:xfrm>
          </p:grpSpPr>
          <p:sp>
            <p:nvSpPr>
              <p:cNvPr id="266" name="Rectangle 147">
                <a:extLst>
                  <a:ext uri="{FF2B5EF4-FFF2-40B4-BE49-F238E27FC236}">
                    <a16:creationId xmlns:a16="http://schemas.microsoft.com/office/drawing/2014/main" id="{8BB496CA-A07F-455B-9059-CBA4A1D242DB}"/>
                  </a:ext>
                </a:extLst>
              </p:cNvPr>
              <p:cNvSpPr>
                <a:spLocks noChangeArrowheads="1"/>
              </p:cNvSpPr>
              <p:nvPr/>
            </p:nvSpPr>
            <p:spPr bwMode="auto">
              <a:xfrm>
                <a:off x="430" y="3027"/>
                <a:ext cx="29" cy="68"/>
              </a:xfrm>
              <a:prstGeom prst="rect">
                <a:avLst/>
              </a:prstGeom>
              <a:solidFill>
                <a:sysClr val="windowText" lastClr="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67" name="Rectangle 148">
                <a:extLst>
                  <a:ext uri="{FF2B5EF4-FFF2-40B4-BE49-F238E27FC236}">
                    <a16:creationId xmlns:a16="http://schemas.microsoft.com/office/drawing/2014/main" id="{0B6F73EC-9B85-4874-A014-44C3CC301DAE}"/>
                  </a:ext>
                </a:extLst>
              </p:cNvPr>
              <p:cNvSpPr>
                <a:spLocks noChangeArrowheads="1"/>
              </p:cNvSpPr>
              <p:nvPr/>
            </p:nvSpPr>
            <p:spPr bwMode="auto">
              <a:xfrm>
                <a:off x="479" y="2978"/>
                <a:ext cx="29" cy="11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68" name="Rectangle 149">
                <a:extLst>
                  <a:ext uri="{FF2B5EF4-FFF2-40B4-BE49-F238E27FC236}">
                    <a16:creationId xmlns:a16="http://schemas.microsoft.com/office/drawing/2014/main" id="{DEE32D3A-9939-4E53-AF30-7C48605A2A6C}"/>
                  </a:ext>
                </a:extLst>
              </p:cNvPr>
              <p:cNvSpPr>
                <a:spLocks noChangeArrowheads="1"/>
              </p:cNvSpPr>
              <p:nvPr/>
            </p:nvSpPr>
            <p:spPr bwMode="auto">
              <a:xfrm>
                <a:off x="527" y="2929"/>
                <a:ext cx="29" cy="16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69" name="Rectangle 150">
                <a:extLst>
                  <a:ext uri="{FF2B5EF4-FFF2-40B4-BE49-F238E27FC236}">
                    <a16:creationId xmlns:a16="http://schemas.microsoft.com/office/drawing/2014/main" id="{2486FB7E-38D5-49F0-9EC4-338A8EFB4FE7}"/>
                  </a:ext>
                </a:extLst>
              </p:cNvPr>
              <p:cNvSpPr>
                <a:spLocks noChangeArrowheads="1"/>
              </p:cNvSpPr>
              <p:nvPr/>
            </p:nvSpPr>
            <p:spPr bwMode="auto">
              <a:xfrm>
                <a:off x="576" y="2880"/>
                <a:ext cx="29" cy="2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0" name="Rectangle 151">
                <a:extLst>
                  <a:ext uri="{FF2B5EF4-FFF2-40B4-BE49-F238E27FC236}">
                    <a16:creationId xmlns:a16="http://schemas.microsoft.com/office/drawing/2014/main" id="{8E35D990-E402-46E5-98E9-8624D43385D0}"/>
                  </a:ext>
                </a:extLst>
              </p:cNvPr>
              <p:cNvSpPr>
                <a:spLocks noChangeArrowheads="1"/>
              </p:cNvSpPr>
              <p:nvPr/>
            </p:nvSpPr>
            <p:spPr bwMode="auto">
              <a:xfrm>
                <a:off x="624" y="2832"/>
                <a:ext cx="30" cy="2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1" name="Rectangle 152">
                <a:extLst>
                  <a:ext uri="{FF2B5EF4-FFF2-40B4-BE49-F238E27FC236}">
                    <a16:creationId xmlns:a16="http://schemas.microsoft.com/office/drawing/2014/main" id="{44957806-05E3-41D5-ABE5-B7C8B30BDE88}"/>
                  </a:ext>
                </a:extLst>
              </p:cNvPr>
              <p:cNvSpPr>
                <a:spLocks noChangeArrowheads="1"/>
              </p:cNvSpPr>
              <p:nvPr/>
            </p:nvSpPr>
            <p:spPr bwMode="auto">
              <a:xfrm>
                <a:off x="673" y="2783"/>
                <a:ext cx="29"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nvGrpSpPr>
          <p:cNvPr id="164" name="Group 163">
            <a:extLst>
              <a:ext uri="{FF2B5EF4-FFF2-40B4-BE49-F238E27FC236}">
                <a16:creationId xmlns:a16="http://schemas.microsoft.com/office/drawing/2014/main" id="{99DB27A7-4BE3-43D9-A7BF-D12832F21634}"/>
              </a:ext>
            </a:extLst>
          </p:cNvPr>
          <p:cNvGrpSpPr/>
          <p:nvPr/>
        </p:nvGrpSpPr>
        <p:grpSpPr>
          <a:xfrm>
            <a:off x="9547718" y="206305"/>
            <a:ext cx="384670" cy="474734"/>
            <a:chOff x="1980078" y="253998"/>
            <a:chExt cx="3830386" cy="4727197"/>
          </a:xfrm>
          <a:solidFill>
            <a:srgbClr val="3C3C41"/>
          </a:solidFill>
        </p:grpSpPr>
        <p:sp>
          <p:nvSpPr>
            <p:cNvPr id="259" name="Rectangle 27">
              <a:extLst>
                <a:ext uri="{FF2B5EF4-FFF2-40B4-BE49-F238E27FC236}">
                  <a16:creationId xmlns:a16="http://schemas.microsoft.com/office/drawing/2014/main" id="{0F3D1057-EECF-40C2-8D43-A6239732CFE1}"/>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60" name="Freeform 29">
              <a:extLst>
                <a:ext uri="{FF2B5EF4-FFF2-40B4-BE49-F238E27FC236}">
                  <a16:creationId xmlns:a16="http://schemas.microsoft.com/office/drawing/2014/main" id="{E30FE821-DF64-467A-98F1-24DBE420D83E}"/>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61" name="Freeform 30">
              <a:extLst>
                <a:ext uri="{FF2B5EF4-FFF2-40B4-BE49-F238E27FC236}">
                  <a16:creationId xmlns:a16="http://schemas.microsoft.com/office/drawing/2014/main" id="{D4F79367-0E1E-4528-B91F-7DB8E7D1A834}"/>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62" name="Freeform: Shape 110">
              <a:extLst>
                <a:ext uri="{FF2B5EF4-FFF2-40B4-BE49-F238E27FC236}">
                  <a16:creationId xmlns:a16="http://schemas.microsoft.com/office/drawing/2014/main" id="{C688EBF2-4E7B-46CB-B0F8-9D78559913DF}"/>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68" name="Group 154">
            <a:extLst>
              <a:ext uri="{FF2B5EF4-FFF2-40B4-BE49-F238E27FC236}">
                <a16:creationId xmlns:a16="http://schemas.microsoft.com/office/drawing/2014/main" id="{E70FBAC0-86C1-4200-B93D-BB0B089A59F7}"/>
              </a:ext>
            </a:extLst>
          </p:cNvPr>
          <p:cNvGrpSpPr>
            <a:grpSpLocks noChangeAspect="1"/>
          </p:cNvGrpSpPr>
          <p:nvPr/>
        </p:nvGrpSpPr>
        <p:grpSpPr bwMode="auto">
          <a:xfrm>
            <a:off x="11411812" y="1408628"/>
            <a:ext cx="388872" cy="390518"/>
            <a:chOff x="2420" y="2096"/>
            <a:chExt cx="236" cy="237"/>
          </a:xfrm>
          <a:solidFill>
            <a:srgbClr val="0078D4"/>
          </a:solidFill>
        </p:grpSpPr>
        <p:sp>
          <p:nvSpPr>
            <p:cNvPr id="219" name="Freeform 155">
              <a:extLst>
                <a:ext uri="{FF2B5EF4-FFF2-40B4-BE49-F238E27FC236}">
                  <a16:creationId xmlns:a16="http://schemas.microsoft.com/office/drawing/2014/main" id="{43D1E763-8F29-4BD0-9B5C-445415577D92}"/>
                </a:ext>
              </a:extLst>
            </p:cNvPr>
            <p:cNvSpPr>
              <a:spLocks/>
            </p:cNvSpPr>
            <p:nvPr/>
          </p:nvSpPr>
          <p:spPr bwMode="auto">
            <a:xfrm>
              <a:off x="2492" y="2265"/>
              <a:ext cx="92" cy="68"/>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0" name="Freeform 156">
              <a:extLst>
                <a:ext uri="{FF2B5EF4-FFF2-40B4-BE49-F238E27FC236}">
                  <a16:creationId xmlns:a16="http://schemas.microsoft.com/office/drawing/2014/main" id="{5CB85BF8-4FA6-400E-BFB6-87D8BFF4F01B}"/>
                </a:ext>
              </a:extLst>
            </p:cNvPr>
            <p:cNvSpPr>
              <a:spLocks/>
            </p:cNvSpPr>
            <p:nvPr/>
          </p:nvSpPr>
          <p:spPr bwMode="auto">
            <a:xfrm>
              <a:off x="2603" y="2181"/>
              <a:ext cx="53" cy="67"/>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1" name="Freeform 157">
              <a:extLst>
                <a:ext uri="{FF2B5EF4-FFF2-40B4-BE49-F238E27FC236}">
                  <a16:creationId xmlns:a16="http://schemas.microsoft.com/office/drawing/2014/main" id="{4E4CC76C-73DB-4B49-8033-A65BF7EFF627}"/>
                </a:ext>
              </a:extLst>
            </p:cNvPr>
            <p:cNvSpPr>
              <a:spLocks/>
            </p:cNvSpPr>
            <p:nvPr/>
          </p:nvSpPr>
          <p:spPr bwMode="auto">
            <a:xfrm>
              <a:off x="2577" y="2102"/>
              <a:ext cx="68" cy="62"/>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2" name="Freeform 158">
              <a:extLst>
                <a:ext uri="{FF2B5EF4-FFF2-40B4-BE49-F238E27FC236}">
                  <a16:creationId xmlns:a16="http://schemas.microsoft.com/office/drawing/2014/main" id="{AB26B4C5-9436-4F27-9B4B-FF4C78A28CF3}"/>
                </a:ext>
              </a:extLst>
            </p:cNvPr>
            <p:cNvSpPr>
              <a:spLocks/>
            </p:cNvSpPr>
            <p:nvPr/>
          </p:nvSpPr>
          <p:spPr bwMode="auto">
            <a:xfrm>
              <a:off x="2487" y="2181"/>
              <a:ext cx="102" cy="67"/>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3" name="Freeform 159">
              <a:extLst>
                <a:ext uri="{FF2B5EF4-FFF2-40B4-BE49-F238E27FC236}">
                  <a16:creationId xmlns:a16="http://schemas.microsoft.com/office/drawing/2014/main" id="{C6EC0490-DD36-45AC-9BB4-4788CF0400E3}"/>
                </a:ext>
              </a:extLst>
            </p:cNvPr>
            <p:cNvSpPr>
              <a:spLocks/>
            </p:cNvSpPr>
            <p:nvPr/>
          </p:nvSpPr>
          <p:spPr bwMode="auto">
            <a:xfrm>
              <a:off x="2492" y="2096"/>
              <a:ext cx="92" cy="68"/>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4" name="Freeform 160">
              <a:extLst>
                <a:ext uri="{FF2B5EF4-FFF2-40B4-BE49-F238E27FC236}">
                  <a16:creationId xmlns:a16="http://schemas.microsoft.com/office/drawing/2014/main" id="{E4FD8E69-0838-40B5-BFD2-6F96B6516741}"/>
                </a:ext>
              </a:extLst>
            </p:cNvPr>
            <p:cNvSpPr>
              <a:spLocks/>
            </p:cNvSpPr>
            <p:nvPr/>
          </p:nvSpPr>
          <p:spPr bwMode="auto">
            <a:xfrm>
              <a:off x="2431" y="2102"/>
              <a:ext cx="69" cy="62"/>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5" name="Freeform 161">
              <a:extLst>
                <a:ext uri="{FF2B5EF4-FFF2-40B4-BE49-F238E27FC236}">
                  <a16:creationId xmlns:a16="http://schemas.microsoft.com/office/drawing/2014/main" id="{43B397EA-AD63-4E94-B361-1F9067F34EB4}"/>
                </a:ext>
              </a:extLst>
            </p:cNvPr>
            <p:cNvSpPr>
              <a:spLocks/>
            </p:cNvSpPr>
            <p:nvPr/>
          </p:nvSpPr>
          <p:spPr bwMode="auto">
            <a:xfrm>
              <a:off x="2420" y="2181"/>
              <a:ext cx="52" cy="67"/>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6" name="Freeform 162">
              <a:extLst>
                <a:ext uri="{FF2B5EF4-FFF2-40B4-BE49-F238E27FC236}">
                  <a16:creationId xmlns:a16="http://schemas.microsoft.com/office/drawing/2014/main" id="{6B173DB9-CEE9-473C-B05E-769C72CD2E02}"/>
                </a:ext>
              </a:extLst>
            </p:cNvPr>
            <p:cNvSpPr>
              <a:spLocks/>
            </p:cNvSpPr>
            <p:nvPr/>
          </p:nvSpPr>
          <p:spPr bwMode="auto">
            <a:xfrm>
              <a:off x="2431" y="2265"/>
              <a:ext cx="69" cy="61"/>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7" name="Freeform 163">
              <a:extLst>
                <a:ext uri="{FF2B5EF4-FFF2-40B4-BE49-F238E27FC236}">
                  <a16:creationId xmlns:a16="http://schemas.microsoft.com/office/drawing/2014/main" id="{FF81ED8B-E60A-438E-AA20-4D0522068B0B}"/>
                </a:ext>
              </a:extLst>
            </p:cNvPr>
            <p:cNvSpPr>
              <a:spLocks/>
            </p:cNvSpPr>
            <p:nvPr/>
          </p:nvSpPr>
          <p:spPr bwMode="auto">
            <a:xfrm>
              <a:off x="2577" y="2265"/>
              <a:ext cx="68" cy="61"/>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E92F4C6B-8180-45D8-AE1E-2F5290D4DCDF}"/>
              </a:ext>
            </a:extLst>
          </p:cNvPr>
          <p:cNvGrpSpPr/>
          <p:nvPr/>
        </p:nvGrpSpPr>
        <p:grpSpPr>
          <a:xfrm>
            <a:off x="7653862" y="5305458"/>
            <a:ext cx="622229" cy="1078278"/>
            <a:chOff x="16419700" y="3862912"/>
            <a:chExt cx="622229" cy="1078278"/>
          </a:xfrm>
        </p:grpSpPr>
        <p:grpSp>
          <p:nvGrpSpPr>
            <p:cNvPr id="161" name="Group 386">
              <a:extLst>
                <a:ext uri="{FF2B5EF4-FFF2-40B4-BE49-F238E27FC236}">
                  <a16:creationId xmlns:a16="http://schemas.microsoft.com/office/drawing/2014/main" id="{AF762413-2AF6-4D10-8B80-073E2B0EA8AC}"/>
                </a:ext>
              </a:extLst>
            </p:cNvPr>
            <p:cNvGrpSpPr>
              <a:grpSpLocks noChangeAspect="1"/>
            </p:cNvGrpSpPr>
            <p:nvPr/>
          </p:nvGrpSpPr>
          <p:grpSpPr bwMode="auto">
            <a:xfrm>
              <a:off x="16419700" y="4474519"/>
              <a:ext cx="622229" cy="466671"/>
              <a:chOff x="7014" y="2816"/>
              <a:chExt cx="312" cy="234"/>
            </a:xfrm>
          </p:grpSpPr>
          <p:sp>
            <p:nvSpPr>
              <p:cNvPr id="284" name="AutoShape 385">
                <a:extLst>
                  <a:ext uri="{FF2B5EF4-FFF2-40B4-BE49-F238E27FC236}">
                    <a16:creationId xmlns:a16="http://schemas.microsoft.com/office/drawing/2014/main" id="{F28FA003-8CF3-4CAD-8031-1D9B185652A6}"/>
                  </a:ext>
                </a:extLst>
              </p:cNvPr>
              <p:cNvSpPr>
                <a:spLocks noChangeAspect="1" noChangeArrowheads="1" noTextEdit="1"/>
              </p:cNvSpPr>
              <p:nvPr/>
            </p:nvSpPr>
            <p:spPr bwMode="auto">
              <a:xfrm>
                <a:off x="7014" y="281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85" name="Rectangle 387">
                <a:extLst>
                  <a:ext uri="{FF2B5EF4-FFF2-40B4-BE49-F238E27FC236}">
                    <a16:creationId xmlns:a16="http://schemas.microsoft.com/office/drawing/2014/main" id="{27B36B26-F740-4255-B171-54529641A0D6}"/>
                  </a:ext>
                </a:extLst>
              </p:cNvPr>
              <p:cNvSpPr>
                <a:spLocks noChangeArrowheads="1"/>
              </p:cNvSpPr>
              <p:nvPr/>
            </p:nvSpPr>
            <p:spPr bwMode="auto">
              <a:xfrm>
                <a:off x="7014" y="2816"/>
                <a:ext cx="312" cy="23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86" name="Rectangle 388">
                <a:extLst>
                  <a:ext uri="{FF2B5EF4-FFF2-40B4-BE49-F238E27FC236}">
                    <a16:creationId xmlns:a16="http://schemas.microsoft.com/office/drawing/2014/main" id="{075C4233-46A0-4F64-8D9C-116A098B064A}"/>
                  </a:ext>
                </a:extLst>
              </p:cNvPr>
              <p:cNvSpPr>
                <a:spLocks noChangeArrowheads="1"/>
              </p:cNvSpPr>
              <p:nvPr/>
            </p:nvSpPr>
            <p:spPr bwMode="auto">
              <a:xfrm>
                <a:off x="7014" y="2816"/>
                <a:ext cx="312" cy="29"/>
              </a:xfrm>
              <a:prstGeom prst="rect">
                <a:avLst/>
              </a:prstGeom>
              <a:solidFill>
                <a:sysClr val="windowText" lastClr="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87" name="Oval 389">
                <a:extLst>
                  <a:ext uri="{FF2B5EF4-FFF2-40B4-BE49-F238E27FC236}">
                    <a16:creationId xmlns:a16="http://schemas.microsoft.com/office/drawing/2014/main" id="{B923053A-30DE-4CCD-9478-36163DA766AF}"/>
                  </a:ext>
                </a:extLst>
              </p:cNvPr>
              <p:cNvSpPr>
                <a:spLocks noChangeArrowheads="1"/>
              </p:cNvSpPr>
              <p:nvPr/>
            </p:nvSpPr>
            <p:spPr bwMode="auto">
              <a:xfrm>
                <a:off x="7025" y="2826"/>
                <a:ext cx="9"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88" name="Oval 390">
                <a:extLst>
                  <a:ext uri="{FF2B5EF4-FFF2-40B4-BE49-F238E27FC236}">
                    <a16:creationId xmlns:a16="http://schemas.microsoft.com/office/drawing/2014/main" id="{D420899B-48D8-466D-B3FC-1578CBC556F0}"/>
                  </a:ext>
                </a:extLst>
              </p:cNvPr>
              <p:cNvSpPr>
                <a:spLocks noChangeArrowheads="1"/>
              </p:cNvSpPr>
              <p:nvPr/>
            </p:nvSpPr>
            <p:spPr bwMode="auto">
              <a:xfrm>
                <a:off x="7039" y="2826"/>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89" name="Oval 391">
                <a:extLst>
                  <a:ext uri="{FF2B5EF4-FFF2-40B4-BE49-F238E27FC236}">
                    <a16:creationId xmlns:a16="http://schemas.microsoft.com/office/drawing/2014/main" id="{1F64400B-6E1F-480C-8C0F-1D6758D6B822}"/>
                  </a:ext>
                </a:extLst>
              </p:cNvPr>
              <p:cNvSpPr>
                <a:spLocks noChangeArrowheads="1"/>
              </p:cNvSpPr>
              <p:nvPr/>
            </p:nvSpPr>
            <p:spPr bwMode="auto">
              <a:xfrm>
                <a:off x="7054" y="2826"/>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90" name="Rectangle 392">
                <a:extLst>
                  <a:ext uri="{FF2B5EF4-FFF2-40B4-BE49-F238E27FC236}">
                    <a16:creationId xmlns:a16="http://schemas.microsoft.com/office/drawing/2014/main" id="{A501F155-E684-4F4F-A047-54FD562C5D71}"/>
                  </a:ext>
                </a:extLst>
              </p:cNvPr>
              <p:cNvSpPr>
                <a:spLocks noChangeArrowheads="1"/>
              </p:cNvSpPr>
              <p:nvPr/>
            </p:nvSpPr>
            <p:spPr bwMode="auto">
              <a:xfrm>
                <a:off x="7073" y="2884"/>
                <a:ext cx="48"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91" name="Rectangle 393">
                <a:extLst>
                  <a:ext uri="{FF2B5EF4-FFF2-40B4-BE49-F238E27FC236}">
                    <a16:creationId xmlns:a16="http://schemas.microsoft.com/office/drawing/2014/main" id="{B1F64021-1349-4E71-8067-894ECD28196B}"/>
                  </a:ext>
                </a:extLst>
              </p:cNvPr>
              <p:cNvSpPr>
                <a:spLocks noChangeArrowheads="1"/>
              </p:cNvSpPr>
              <p:nvPr/>
            </p:nvSpPr>
            <p:spPr bwMode="auto">
              <a:xfrm>
                <a:off x="7146" y="2884"/>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92" name="Rectangle 394">
                <a:extLst>
                  <a:ext uri="{FF2B5EF4-FFF2-40B4-BE49-F238E27FC236}">
                    <a16:creationId xmlns:a16="http://schemas.microsoft.com/office/drawing/2014/main" id="{E2AB7947-D9BB-4A6B-A88C-B6682A86963E}"/>
                  </a:ext>
                </a:extLst>
              </p:cNvPr>
              <p:cNvSpPr>
                <a:spLocks noChangeArrowheads="1"/>
              </p:cNvSpPr>
              <p:nvPr/>
            </p:nvSpPr>
            <p:spPr bwMode="auto">
              <a:xfrm>
                <a:off x="7219" y="2884"/>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93" name="Rectangle 395">
                <a:extLst>
                  <a:ext uri="{FF2B5EF4-FFF2-40B4-BE49-F238E27FC236}">
                    <a16:creationId xmlns:a16="http://schemas.microsoft.com/office/drawing/2014/main" id="{A968884E-BDBC-433F-A55F-BBB8993FF9D3}"/>
                  </a:ext>
                </a:extLst>
              </p:cNvPr>
              <p:cNvSpPr>
                <a:spLocks noChangeArrowheads="1"/>
              </p:cNvSpPr>
              <p:nvPr/>
            </p:nvSpPr>
            <p:spPr bwMode="auto">
              <a:xfrm>
                <a:off x="7073" y="2962"/>
                <a:ext cx="48"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94" name="Rectangle 396">
                <a:extLst>
                  <a:ext uri="{FF2B5EF4-FFF2-40B4-BE49-F238E27FC236}">
                    <a16:creationId xmlns:a16="http://schemas.microsoft.com/office/drawing/2014/main" id="{6FCFBB34-91AD-488A-86E9-2A8F23421001}"/>
                  </a:ext>
                </a:extLst>
              </p:cNvPr>
              <p:cNvSpPr>
                <a:spLocks noChangeArrowheads="1"/>
              </p:cNvSpPr>
              <p:nvPr/>
            </p:nvSpPr>
            <p:spPr bwMode="auto">
              <a:xfrm>
                <a:off x="7146" y="2962"/>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95" name="Rectangle 397">
                <a:extLst>
                  <a:ext uri="{FF2B5EF4-FFF2-40B4-BE49-F238E27FC236}">
                    <a16:creationId xmlns:a16="http://schemas.microsoft.com/office/drawing/2014/main" id="{57C56285-B3A5-4D41-92AD-FD5B7049FB2A}"/>
                  </a:ext>
                </a:extLst>
              </p:cNvPr>
              <p:cNvSpPr>
                <a:spLocks noChangeArrowheads="1"/>
              </p:cNvSpPr>
              <p:nvPr/>
            </p:nvSpPr>
            <p:spPr bwMode="auto">
              <a:xfrm>
                <a:off x="7219" y="2962"/>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70" name="Group 235">
              <a:extLst>
                <a:ext uri="{FF2B5EF4-FFF2-40B4-BE49-F238E27FC236}">
                  <a16:creationId xmlns:a16="http://schemas.microsoft.com/office/drawing/2014/main" id="{21AC02D7-A7CE-4741-9F60-FAE8C7215565}"/>
                </a:ext>
              </a:extLst>
            </p:cNvPr>
            <p:cNvGrpSpPr>
              <a:grpSpLocks noChangeAspect="1"/>
            </p:cNvGrpSpPr>
            <p:nvPr/>
          </p:nvGrpSpPr>
          <p:grpSpPr bwMode="auto">
            <a:xfrm>
              <a:off x="16520958" y="3862912"/>
              <a:ext cx="419712" cy="462720"/>
              <a:chOff x="5822" y="2781"/>
              <a:chExt cx="283" cy="312"/>
            </a:xfrm>
          </p:grpSpPr>
          <p:sp>
            <p:nvSpPr>
              <p:cNvPr id="203" name="Rectangle 236">
                <a:extLst>
                  <a:ext uri="{FF2B5EF4-FFF2-40B4-BE49-F238E27FC236}">
                    <a16:creationId xmlns:a16="http://schemas.microsoft.com/office/drawing/2014/main" id="{5EE4C24B-F120-4DFB-91FF-813D4AB97EB0}"/>
                  </a:ext>
                </a:extLst>
              </p:cNvPr>
              <p:cNvSpPr>
                <a:spLocks noChangeArrowheads="1"/>
              </p:cNvSpPr>
              <p:nvPr/>
            </p:nvSpPr>
            <p:spPr bwMode="auto">
              <a:xfrm>
                <a:off x="5849" y="2781"/>
                <a:ext cx="5" cy="3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4" name="Rectangle 237">
                <a:extLst>
                  <a:ext uri="{FF2B5EF4-FFF2-40B4-BE49-F238E27FC236}">
                    <a16:creationId xmlns:a16="http://schemas.microsoft.com/office/drawing/2014/main" id="{3A75B245-11EA-487E-88B1-2D6FA75FB0EB}"/>
                  </a:ext>
                </a:extLst>
              </p:cNvPr>
              <p:cNvSpPr>
                <a:spLocks noChangeArrowheads="1"/>
              </p:cNvSpPr>
              <p:nvPr/>
            </p:nvSpPr>
            <p:spPr bwMode="auto">
              <a:xfrm>
                <a:off x="5961" y="2781"/>
                <a:ext cx="5" cy="3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5" name="Rectangle 238">
                <a:extLst>
                  <a:ext uri="{FF2B5EF4-FFF2-40B4-BE49-F238E27FC236}">
                    <a16:creationId xmlns:a16="http://schemas.microsoft.com/office/drawing/2014/main" id="{9CCB67A1-A657-43C1-B8F6-6D324E9049DE}"/>
                  </a:ext>
                </a:extLst>
              </p:cNvPr>
              <p:cNvSpPr>
                <a:spLocks noChangeArrowheads="1"/>
              </p:cNvSpPr>
              <p:nvPr/>
            </p:nvSpPr>
            <p:spPr bwMode="auto">
              <a:xfrm>
                <a:off x="6073" y="2781"/>
                <a:ext cx="5" cy="3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6" name="Oval 239">
                <a:extLst>
                  <a:ext uri="{FF2B5EF4-FFF2-40B4-BE49-F238E27FC236}">
                    <a16:creationId xmlns:a16="http://schemas.microsoft.com/office/drawing/2014/main" id="{055784C2-B91B-43B4-BA75-58348AC9D19F}"/>
                  </a:ext>
                </a:extLst>
              </p:cNvPr>
              <p:cNvSpPr>
                <a:spLocks noChangeArrowheads="1"/>
              </p:cNvSpPr>
              <p:nvPr/>
            </p:nvSpPr>
            <p:spPr bwMode="auto">
              <a:xfrm>
                <a:off x="5822" y="2844"/>
                <a:ext cx="59" cy="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7" name="Oval 240">
                <a:extLst>
                  <a:ext uri="{FF2B5EF4-FFF2-40B4-BE49-F238E27FC236}">
                    <a16:creationId xmlns:a16="http://schemas.microsoft.com/office/drawing/2014/main" id="{0D65B56F-9D6B-4CDA-B455-07C862D1FB2E}"/>
                  </a:ext>
                </a:extLst>
              </p:cNvPr>
              <p:cNvSpPr>
                <a:spLocks noChangeArrowheads="1"/>
              </p:cNvSpPr>
              <p:nvPr/>
            </p:nvSpPr>
            <p:spPr bwMode="auto">
              <a:xfrm>
                <a:off x="5934" y="2979"/>
                <a:ext cx="59" cy="59"/>
              </a:xfrm>
              <a:prstGeom prst="ellipse">
                <a:avLst/>
              </a:prstGeom>
              <a:solidFill>
                <a:sysClr val="windowText" lastClr="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8" name="Oval 241">
                <a:extLst>
                  <a:ext uri="{FF2B5EF4-FFF2-40B4-BE49-F238E27FC236}">
                    <a16:creationId xmlns:a16="http://schemas.microsoft.com/office/drawing/2014/main" id="{E62C435E-8913-48C7-8688-EB987C89B6B4}"/>
                  </a:ext>
                </a:extLst>
              </p:cNvPr>
              <p:cNvSpPr>
                <a:spLocks noChangeArrowheads="1"/>
              </p:cNvSpPr>
              <p:nvPr/>
            </p:nvSpPr>
            <p:spPr bwMode="auto">
              <a:xfrm>
                <a:off x="6046" y="2830"/>
                <a:ext cx="59"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nvGrpSpPr>
          <p:cNvPr id="6" name="Group 5">
            <a:extLst>
              <a:ext uri="{FF2B5EF4-FFF2-40B4-BE49-F238E27FC236}">
                <a16:creationId xmlns:a16="http://schemas.microsoft.com/office/drawing/2014/main" id="{55D6018E-2949-41EA-82F1-AAEDC0C96992}"/>
              </a:ext>
            </a:extLst>
          </p:cNvPr>
          <p:cNvGrpSpPr/>
          <p:nvPr/>
        </p:nvGrpSpPr>
        <p:grpSpPr>
          <a:xfrm>
            <a:off x="7162957" y="640974"/>
            <a:ext cx="623661" cy="794014"/>
            <a:chOff x="5564487" y="2011543"/>
            <a:chExt cx="627334" cy="798693"/>
          </a:xfrm>
        </p:grpSpPr>
        <p:grpSp>
          <p:nvGrpSpPr>
            <p:cNvPr id="167" name="Group 331">
              <a:extLst>
                <a:ext uri="{FF2B5EF4-FFF2-40B4-BE49-F238E27FC236}">
                  <a16:creationId xmlns:a16="http://schemas.microsoft.com/office/drawing/2014/main" id="{4F500566-AC5C-412B-ACBD-02C573EAE115}"/>
                </a:ext>
              </a:extLst>
            </p:cNvPr>
            <p:cNvGrpSpPr>
              <a:grpSpLocks noChangeAspect="1"/>
            </p:cNvGrpSpPr>
            <p:nvPr/>
          </p:nvGrpSpPr>
          <p:grpSpPr bwMode="auto">
            <a:xfrm>
              <a:off x="5746228" y="2011543"/>
              <a:ext cx="445593" cy="369899"/>
              <a:chOff x="2204" y="2803"/>
              <a:chExt cx="312" cy="259"/>
            </a:xfrm>
          </p:grpSpPr>
          <p:sp>
            <p:nvSpPr>
              <p:cNvPr id="228" name="Freeform 332">
                <a:extLst>
                  <a:ext uri="{FF2B5EF4-FFF2-40B4-BE49-F238E27FC236}">
                    <a16:creationId xmlns:a16="http://schemas.microsoft.com/office/drawing/2014/main" id="{B046B4F1-E3F2-4CB7-BA97-2570C1C7DD5F}"/>
                  </a:ext>
                </a:extLst>
              </p:cNvPr>
              <p:cNvSpPr>
                <a:spLocks/>
              </p:cNvSpPr>
              <p:nvPr/>
            </p:nvSpPr>
            <p:spPr bwMode="auto">
              <a:xfrm>
                <a:off x="2516" y="295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9" name="Freeform 333">
                <a:extLst>
                  <a:ext uri="{FF2B5EF4-FFF2-40B4-BE49-F238E27FC236}">
                    <a16:creationId xmlns:a16="http://schemas.microsoft.com/office/drawing/2014/main" id="{CA0C898A-68AA-47EF-A3E6-5EDDB7E48773}"/>
                  </a:ext>
                </a:extLst>
              </p:cNvPr>
              <p:cNvSpPr>
                <a:spLocks/>
              </p:cNvSpPr>
              <p:nvPr/>
            </p:nvSpPr>
            <p:spPr bwMode="auto">
              <a:xfrm>
                <a:off x="2457" y="2969"/>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5" y="231"/>
                      <a:pt x="0" y="318"/>
                    </a:cubicBezTo>
                    <a:cubicBezTo>
                      <a:pt x="91" y="409"/>
                      <a:pt x="91" y="409"/>
                      <a:pt x="91" y="409"/>
                    </a:cubicBezTo>
                    <a:cubicBezTo>
                      <a:pt x="188" y="299"/>
                      <a:pt x="251" y="157"/>
                      <a:pt x="260" y="0"/>
                    </a:cubicBezTo>
                    <a:lnTo>
                      <a:pt x="132" y="0"/>
                    </a:lnTo>
                    <a:close/>
                  </a:path>
                </a:pathLst>
              </a:custGeom>
              <a:solidFill>
                <a:sysClr val="windowText" lastClr="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0" name="Freeform 334">
                <a:extLst>
                  <a:ext uri="{FF2B5EF4-FFF2-40B4-BE49-F238E27FC236}">
                    <a16:creationId xmlns:a16="http://schemas.microsoft.com/office/drawing/2014/main" id="{8E13DDCD-28EC-4D02-AF27-74373C677D2F}"/>
                  </a:ext>
                </a:extLst>
              </p:cNvPr>
              <p:cNvSpPr>
                <a:spLocks/>
              </p:cNvSpPr>
              <p:nvPr/>
            </p:nvSpPr>
            <p:spPr bwMode="auto">
              <a:xfrm>
                <a:off x="2457" y="2856"/>
                <a:ext cx="59" cy="93"/>
              </a:xfrm>
              <a:custGeom>
                <a:avLst/>
                <a:gdLst>
                  <a:gd name="T0" fmla="*/ 0 w 260"/>
                  <a:gd name="T1" fmla="*/ 91 h 409"/>
                  <a:gd name="T2" fmla="*/ 132 w 260"/>
                  <a:gd name="T3" fmla="*/ 409 h 409"/>
                  <a:gd name="T4" fmla="*/ 260 w 260"/>
                  <a:gd name="T5" fmla="*/ 409 h 409"/>
                  <a:gd name="T6" fmla="*/ 91 w 260"/>
                  <a:gd name="T7" fmla="*/ 0 h 409"/>
                  <a:gd name="T8" fmla="*/ 0 w 260"/>
                  <a:gd name="T9" fmla="*/ 91 h 409"/>
                </a:gdLst>
                <a:ahLst/>
                <a:cxnLst>
                  <a:cxn ang="0">
                    <a:pos x="T0" y="T1"/>
                  </a:cxn>
                  <a:cxn ang="0">
                    <a:pos x="T2" y="T3"/>
                  </a:cxn>
                  <a:cxn ang="0">
                    <a:pos x="T4" y="T5"/>
                  </a:cxn>
                  <a:cxn ang="0">
                    <a:pos x="T6" y="T7"/>
                  </a:cxn>
                  <a:cxn ang="0">
                    <a:pos x="T8" y="T9"/>
                  </a:cxn>
                </a:cxnLst>
                <a:rect l="0" t="0" r="r" b="b"/>
                <a:pathLst>
                  <a:path w="260" h="409">
                    <a:moveTo>
                      <a:pt x="0" y="91"/>
                    </a:moveTo>
                    <a:cubicBezTo>
                      <a:pt x="79" y="183"/>
                      <a:pt x="123" y="295"/>
                      <a:pt x="132" y="409"/>
                    </a:cubicBezTo>
                    <a:cubicBezTo>
                      <a:pt x="260" y="409"/>
                      <a:pt x="260" y="409"/>
                      <a:pt x="260" y="409"/>
                    </a:cubicBezTo>
                    <a:cubicBezTo>
                      <a:pt x="251" y="262"/>
                      <a:pt x="195" y="118"/>
                      <a:pt x="91" y="0"/>
                    </a:cubicBezTo>
                    <a:lnTo>
                      <a:pt x="0" y="9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1" name="Freeform 335">
                <a:extLst>
                  <a:ext uri="{FF2B5EF4-FFF2-40B4-BE49-F238E27FC236}">
                    <a16:creationId xmlns:a16="http://schemas.microsoft.com/office/drawing/2014/main" id="{7584E7AC-1DFC-4595-BD9C-44746ABE7142}"/>
                  </a:ext>
                </a:extLst>
              </p:cNvPr>
              <p:cNvSpPr>
                <a:spLocks/>
              </p:cNvSpPr>
              <p:nvPr/>
            </p:nvSpPr>
            <p:spPr bwMode="auto">
              <a:xfrm>
                <a:off x="2370" y="2803"/>
                <a:ext cx="93" cy="59"/>
              </a:xfrm>
              <a:custGeom>
                <a:avLst/>
                <a:gdLst>
                  <a:gd name="T0" fmla="*/ 0 w 409"/>
                  <a:gd name="T1" fmla="*/ 128 h 260"/>
                  <a:gd name="T2" fmla="*/ 318 w 409"/>
                  <a:gd name="T3" fmla="*/ 260 h 260"/>
                  <a:gd name="T4" fmla="*/ 409 w 409"/>
                  <a:gd name="T5" fmla="*/ 169 h 260"/>
                  <a:gd name="T6" fmla="*/ 0 w 409"/>
                  <a:gd name="T7" fmla="*/ 0 h 260"/>
                  <a:gd name="T8" fmla="*/ 0 w 409"/>
                  <a:gd name="T9" fmla="*/ 128 h 260"/>
                </a:gdLst>
                <a:ahLst/>
                <a:cxnLst>
                  <a:cxn ang="0">
                    <a:pos x="T0" y="T1"/>
                  </a:cxn>
                  <a:cxn ang="0">
                    <a:pos x="T2" y="T3"/>
                  </a:cxn>
                  <a:cxn ang="0">
                    <a:pos x="T4" y="T5"/>
                  </a:cxn>
                  <a:cxn ang="0">
                    <a:pos x="T6" y="T7"/>
                  </a:cxn>
                  <a:cxn ang="0">
                    <a:pos x="T8" y="T9"/>
                  </a:cxn>
                </a:cxnLst>
                <a:rect l="0" t="0" r="r" b="b"/>
                <a:pathLst>
                  <a:path w="409" h="260">
                    <a:moveTo>
                      <a:pt x="0" y="128"/>
                    </a:moveTo>
                    <a:cubicBezTo>
                      <a:pt x="121" y="138"/>
                      <a:pt x="231" y="186"/>
                      <a:pt x="318" y="260"/>
                    </a:cubicBezTo>
                    <a:cubicBezTo>
                      <a:pt x="409" y="169"/>
                      <a:pt x="409" y="169"/>
                      <a:pt x="409" y="169"/>
                    </a:cubicBezTo>
                    <a:cubicBezTo>
                      <a:pt x="299" y="72"/>
                      <a:pt x="157" y="10"/>
                      <a:pt x="0" y="0"/>
                    </a:cubicBezTo>
                    <a:lnTo>
                      <a:pt x="0" y="12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2" name="Freeform 336">
                <a:extLst>
                  <a:ext uri="{FF2B5EF4-FFF2-40B4-BE49-F238E27FC236}">
                    <a16:creationId xmlns:a16="http://schemas.microsoft.com/office/drawing/2014/main" id="{7C4A6BD9-07B3-4014-851D-D026172FA240}"/>
                  </a:ext>
                </a:extLst>
              </p:cNvPr>
              <p:cNvSpPr>
                <a:spLocks/>
              </p:cNvSpPr>
              <p:nvPr/>
            </p:nvSpPr>
            <p:spPr bwMode="auto">
              <a:xfrm>
                <a:off x="2257" y="2803"/>
                <a:ext cx="93" cy="59"/>
              </a:xfrm>
              <a:custGeom>
                <a:avLst/>
                <a:gdLst>
                  <a:gd name="T0" fmla="*/ 91 w 409"/>
                  <a:gd name="T1" fmla="*/ 260 h 260"/>
                  <a:gd name="T2" fmla="*/ 409 w 409"/>
                  <a:gd name="T3" fmla="*/ 129 h 260"/>
                  <a:gd name="T4" fmla="*/ 409 w 409"/>
                  <a:gd name="T5" fmla="*/ 0 h 260"/>
                  <a:gd name="T6" fmla="*/ 0 w 409"/>
                  <a:gd name="T7" fmla="*/ 169 h 260"/>
                  <a:gd name="T8" fmla="*/ 91 w 409"/>
                  <a:gd name="T9" fmla="*/ 260 h 260"/>
                </a:gdLst>
                <a:ahLst/>
                <a:cxnLst>
                  <a:cxn ang="0">
                    <a:pos x="T0" y="T1"/>
                  </a:cxn>
                  <a:cxn ang="0">
                    <a:pos x="T2" y="T3"/>
                  </a:cxn>
                  <a:cxn ang="0">
                    <a:pos x="T4" y="T5"/>
                  </a:cxn>
                  <a:cxn ang="0">
                    <a:pos x="T6" y="T7"/>
                  </a:cxn>
                  <a:cxn ang="0">
                    <a:pos x="T8" y="T9"/>
                  </a:cxn>
                </a:cxnLst>
                <a:rect l="0" t="0" r="r" b="b"/>
                <a:pathLst>
                  <a:path w="409" h="260">
                    <a:moveTo>
                      <a:pt x="91" y="260"/>
                    </a:moveTo>
                    <a:cubicBezTo>
                      <a:pt x="183" y="181"/>
                      <a:pt x="295" y="137"/>
                      <a:pt x="409" y="129"/>
                    </a:cubicBezTo>
                    <a:cubicBezTo>
                      <a:pt x="409" y="0"/>
                      <a:pt x="409" y="0"/>
                      <a:pt x="409" y="0"/>
                    </a:cubicBezTo>
                    <a:cubicBezTo>
                      <a:pt x="262" y="9"/>
                      <a:pt x="117" y="66"/>
                      <a:pt x="0" y="169"/>
                    </a:cubicBezTo>
                    <a:lnTo>
                      <a:pt x="91" y="2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3" name="Freeform 337">
                <a:extLst>
                  <a:ext uri="{FF2B5EF4-FFF2-40B4-BE49-F238E27FC236}">
                    <a16:creationId xmlns:a16="http://schemas.microsoft.com/office/drawing/2014/main" id="{C0056EC9-EFBE-41E4-99A6-0AC3FA3CBBCF}"/>
                  </a:ext>
                </a:extLst>
              </p:cNvPr>
              <p:cNvSpPr>
                <a:spLocks/>
              </p:cNvSpPr>
              <p:nvPr/>
            </p:nvSpPr>
            <p:spPr bwMode="auto">
              <a:xfrm>
                <a:off x="2204" y="2856"/>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6" y="178"/>
                      <a:pt x="260" y="91"/>
                    </a:cubicBezTo>
                    <a:cubicBezTo>
                      <a:pt x="169" y="0"/>
                      <a:pt x="169" y="0"/>
                      <a:pt x="169" y="0"/>
                    </a:cubicBezTo>
                    <a:cubicBezTo>
                      <a:pt x="72" y="111"/>
                      <a:pt x="10" y="253"/>
                      <a:pt x="0" y="409"/>
                    </a:cubicBezTo>
                    <a:lnTo>
                      <a:pt x="128" y="4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4" name="Oval 338">
                <a:extLst>
                  <a:ext uri="{FF2B5EF4-FFF2-40B4-BE49-F238E27FC236}">
                    <a16:creationId xmlns:a16="http://schemas.microsoft.com/office/drawing/2014/main" id="{A827759A-875E-4E48-95C6-09FCC8ECD8E0}"/>
                  </a:ext>
                </a:extLst>
              </p:cNvPr>
              <p:cNvSpPr>
                <a:spLocks noChangeArrowheads="1"/>
              </p:cNvSpPr>
              <p:nvPr/>
            </p:nvSpPr>
            <p:spPr bwMode="auto">
              <a:xfrm>
                <a:off x="2331" y="2930"/>
                <a:ext cx="58"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5" name="Freeform 339">
                <a:extLst>
                  <a:ext uri="{FF2B5EF4-FFF2-40B4-BE49-F238E27FC236}">
                    <a16:creationId xmlns:a16="http://schemas.microsoft.com/office/drawing/2014/main" id="{FE460C85-1C18-4EA1-B57C-1CCD55594CB4}"/>
                  </a:ext>
                </a:extLst>
              </p:cNvPr>
              <p:cNvSpPr>
                <a:spLocks/>
              </p:cNvSpPr>
              <p:nvPr/>
            </p:nvSpPr>
            <p:spPr bwMode="auto">
              <a:xfrm>
                <a:off x="2345" y="2885"/>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71" name="Group 154">
              <a:extLst>
                <a:ext uri="{FF2B5EF4-FFF2-40B4-BE49-F238E27FC236}">
                  <a16:creationId xmlns:a16="http://schemas.microsoft.com/office/drawing/2014/main" id="{823198D1-3D9D-47D2-B8BA-E405C0B38727}"/>
                </a:ext>
              </a:extLst>
            </p:cNvPr>
            <p:cNvGrpSpPr>
              <a:grpSpLocks noChangeAspect="1"/>
            </p:cNvGrpSpPr>
            <p:nvPr/>
          </p:nvGrpSpPr>
          <p:grpSpPr bwMode="auto">
            <a:xfrm>
              <a:off x="5564487" y="2314936"/>
              <a:ext cx="357187" cy="495300"/>
              <a:chOff x="1057" y="2781"/>
              <a:chExt cx="225" cy="312"/>
            </a:xfrm>
          </p:grpSpPr>
          <p:sp>
            <p:nvSpPr>
              <p:cNvPr id="199" name="Oval 155">
                <a:extLst>
                  <a:ext uri="{FF2B5EF4-FFF2-40B4-BE49-F238E27FC236}">
                    <a16:creationId xmlns:a16="http://schemas.microsoft.com/office/drawing/2014/main" id="{003E19A8-DE61-4AC0-AEEA-056CBD74C021}"/>
                  </a:ext>
                </a:extLst>
              </p:cNvPr>
              <p:cNvSpPr>
                <a:spLocks noChangeArrowheads="1"/>
              </p:cNvSpPr>
              <p:nvPr/>
            </p:nvSpPr>
            <p:spPr bwMode="auto">
              <a:xfrm>
                <a:off x="1057" y="2781"/>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0" name="Freeform 156">
                <a:extLst>
                  <a:ext uri="{FF2B5EF4-FFF2-40B4-BE49-F238E27FC236}">
                    <a16:creationId xmlns:a16="http://schemas.microsoft.com/office/drawing/2014/main" id="{7572CD24-D8C3-4C44-BD07-DA30F7C79090}"/>
                  </a:ext>
                </a:extLst>
              </p:cNvPr>
              <p:cNvSpPr>
                <a:spLocks/>
              </p:cNvSpPr>
              <p:nvPr/>
            </p:nvSpPr>
            <p:spPr bwMode="auto">
              <a:xfrm>
                <a:off x="1121" y="3064"/>
                <a:ext cx="98" cy="29"/>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99"/>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99"/>
                      <a:pt x="398" y="128"/>
                      <a:pt x="363" y="12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1" name="Freeform 157">
                <a:extLst>
                  <a:ext uri="{FF2B5EF4-FFF2-40B4-BE49-F238E27FC236}">
                    <a16:creationId xmlns:a16="http://schemas.microsoft.com/office/drawing/2014/main" id="{74EEFA4F-34BF-4297-B3AC-C5AA66B51C71}"/>
                  </a:ext>
                </a:extLst>
              </p:cNvPr>
              <p:cNvSpPr>
                <a:spLocks/>
              </p:cNvSpPr>
              <p:nvPr/>
            </p:nvSpPr>
            <p:spPr bwMode="auto">
              <a:xfrm>
                <a:off x="1121" y="3025"/>
                <a:ext cx="98" cy="29"/>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100"/>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100"/>
                      <a:pt x="398" y="128"/>
                      <a:pt x="363" y="12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2" name="Freeform 158">
                <a:extLst>
                  <a:ext uri="{FF2B5EF4-FFF2-40B4-BE49-F238E27FC236}">
                    <a16:creationId xmlns:a16="http://schemas.microsoft.com/office/drawing/2014/main" id="{48D86367-A9FE-4BBE-BC16-5526E55B9E06}"/>
                  </a:ext>
                </a:extLst>
              </p:cNvPr>
              <p:cNvSpPr>
                <a:spLocks/>
              </p:cNvSpPr>
              <p:nvPr/>
            </p:nvSpPr>
            <p:spPr bwMode="auto">
              <a:xfrm>
                <a:off x="1121" y="2976"/>
                <a:ext cx="98" cy="39"/>
              </a:xfrm>
              <a:custGeom>
                <a:avLst/>
                <a:gdLst>
                  <a:gd name="T0" fmla="*/ 341 w 427"/>
                  <a:gd name="T1" fmla="*/ 171 h 171"/>
                  <a:gd name="T2" fmla="*/ 85 w 427"/>
                  <a:gd name="T3" fmla="*/ 171 h 171"/>
                  <a:gd name="T4" fmla="*/ 0 w 427"/>
                  <a:gd name="T5" fmla="*/ 85 h 171"/>
                  <a:gd name="T6" fmla="*/ 0 w 427"/>
                  <a:gd name="T7" fmla="*/ 85 h 171"/>
                  <a:gd name="T8" fmla="*/ 85 w 427"/>
                  <a:gd name="T9" fmla="*/ 0 h 171"/>
                  <a:gd name="T10" fmla="*/ 341 w 427"/>
                  <a:gd name="T11" fmla="*/ 0 h 171"/>
                  <a:gd name="T12" fmla="*/ 427 w 427"/>
                  <a:gd name="T13" fmla="*/ 85 h 171"/>
                  <a:gd name="T14" fmla="*/ 427 w 427"/>
                  <a:gd name="T15" fmla="*/ 85 h 171"/>
                  <a:gd name="T16" fmla="*/ 341 w 427"/>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7" y="38"/>
                      <a:pt x="427" y="85"/>
                    </a:cubicBezTo>
                    <a:cubicBezTo>
                      <a:pt x="427" y="85"/>
                      <a:pt x="427" y="85"/>
                      <a:pt x="427" y="85"/>
                    </a:cubicBezTo>
                    <a:cubicBezTo>
                      <a:pt x="427"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nvGrpSpPr>
          <p:cNvPr id="12" name="Group 11">
            <a:extLst>
              <a:ext uri="{FF2B5EF4-FFF2-40B4-BE49-F238E27FC236}">
                <a16:creationId xmlns:a16="http://schemas.microsoft.com/office/drawing/2014/main" id="{AF75DE7A-E999-4DCA-BC12-AC8FE3E0CB80}"/>
              </a:ext>
            </a:extLst>
          </p:cNvPr>
          <p:cNvGrpSpPr/>
          <p:nvPr/>
        </p:nvGrpSpPr>
        <p:grpSpPr>
          <a:xfrm>
            <a:off x="11364204" y="4764267"/>
            <a:ext cx="752982" cy="636426"/>
            <a:chOff x="9489939" y="2392277"/>
            <a:chExt cx="1298176" cy="1097229"/>
          </a:xfrm>
        </p:grpSpPr>
        <p:grpSp>
          <p:nvGrpSpPr>
            <p:cNvPr id="169" name="Group 198">
              <a:extLst>
                <a:ext uri="{FF2B5EF4-FFF2-40B4-BE49-F238E27FC236}">
                  <a16:creationId xmlns:a16="http://schemas.microsoft.com/office/drawing/2014/main" id="{E1AE070B-1701-4BD5-9787-E22E7CC7C622}"/>
                </a:ext>
              </a:extLst>
            </p:cNvPr>
            <p:cNvGrpSpPr>
              <a:grpSpLocks noChangeAspect="1"/>
            </p:cNvGrpSpPr>
            <p:nvPr/>
          </p:nvGrpSpPr>
          <p:grpSpPr bwMode="auto">
            <a:xfrm>
              <a:off x="10167500" y="2392277"/>
              <a:ext cx="620615" cy="620615"/>
              <a:chOff x="3411" y="2781"/>
              <a:chExt cx="312" cy="312"/>
            </a:xfrm>
          </p:grpSpPr>
          <p:sp>
            <p:nvSpPr>
              <p:cNvPr id="209" name="Freeform 199">
                <a:extLst>
                  <a:ext uri="{FF2B5EF4-FFF2-40B4-BE49-F238E27FC236}">
                    <a16:creationId xmlns:a16="http://schemas.microsoft.com/office/drawing/2014/main" id="{4C549F88-20A6-4336-9537-C85AF14C3326}"/>
                  </a:ext>
                </a:extLst>
              </p:cNvPr>
              <p:cNvSpPr>
                <a:spLocks noEditPoints="1"/>
              </p:cNvSpPr>
              <p:nvPr/>
            </p:nvSpPr>
            <p:spPr bwMode="auto">
              <a:xfrm>
                <a:off x="3411" y="2781"/>
                <a:ext cx="312" cy="312"/>
              </a:xfrm>
              <a:custGeom>
                <a:avLst/>
                <a:gdLst>
                  <a:gd name="T0" fmla="*/ 683 w 1366"/>
                  <a:gd name="T1" fmla="*/ 128 h 1365"/>
                  <a:gd name="T2" fmla="*/ 899 w 1366"/>
                  <a:gd name="T3" fmla="*/ 171 h 1365"/>
                  <a:gd name="T4" fmla="*/ 1075 w 1366"/>
                  <a:gd name="T5" fmla="*/ 290 h 1365"/>
                  <a:gd name="T6" fmla="*/ 1194 w 1366"/>
                  <a:gd name="T7" fmla="*/ 466 h 1365"/>
                  <a:gd name="T8" fmla="*/ 1238 w 1366"/>
                  <a:gd name="T9" fmla="*/ 682 h 1365"/>
                  <a:gd name="T10" fmla="*/ 1194 w 1366"/>
                  <a:gd name="T11" fmla="*/ 898 h 1365"/>
                  <a:gd name="T12" fmla="*/ 1075 w 1366"/>
                  <a:gd name="T13" fmla="*/ 1075 h 1365"/>
                  <a:gd name="T14" fmla="*/ 899 w 1366"/>
                  <a:gd name="T15" fmla="*/ 1193 h 1365"/>
                  <a:gd name="T16" fmla="*/ 683 w 1366"/>
                  <a:gd name="T17" fmla="*/ 1237 h 1365"/>
                  <a:gd name="T18" fmla="*/ 467 w 1366"/>
                  <a:gd name="T19" fmla="*/ 1193 h 1365"/>
                  <a:gd name="T20" fmla="*/ 291 w 1366"/>
                  <a:gd name="T21" fmla="*/ 1075 h 1365"/>
                  <a:gd name="T22" fmla="*/ 172 w 1366"/>
                  <a:gd name="T23" fmla="*/ 898 h 1365"/>
                  <a:gd name="T24" fmla="*/ 128 w 1366"/>
                  <a:gd name="T25" fmla="*/ 682 h 1365"/>
                  <a:gd name="T26" fmla="*/ 172 w 1366"/>
                  <a:gd name="T27" fmla="*/ 466 h 1365"/>
                  <a:gd name="T28" fmla="*/ 291 w 1366"/>
                  <a:gd name="T29" fmla="*/ 290 h 1365"/>
                  <a:gd name="T30" fmla="*/ 467 w 1366"/>
                  <a:gd name="T31" fmla="*/ 171 h 1365"/>
                  <a:gd name="T32" fmla="*/ 683 w 1366"/>
                  <a:gd name="T33" fmla="*/ 128 h 1365"/>
                  <a:gd name="T34" fmla="*/ 683 w 1366"/>
                  <a:gd name="T35" fmla="*/ 0 h 1365"/>
                  <a:gd name="T36" fmla="*/ 0 w 1366"/>
                  <a:gd name="T37" fmla="*/ 682 h 1365"/>
                  <a:gd name="T38" fmla="*/ 683 w 1366"/>
                  <a:gd name="T39" fmla="*/ 1365 h 1365"/>
                  <a:gd name="T40" fmla="*/ 1366 w 1366"/>
                  <a:gd name="T41" fmla="*/ 682 h 1365"/>
                  <a:gd name="T42" fmla="*/ 683 w 1366"/>
                  <a:gd name="T43"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6" h="1365">
                    <a:moveTo>
                      <a:pt x="683" y="128"/>
                    </a:moveTo>
                    <a:cubicBezTo>
                      <a:pt x="758" y="128"/>
                      <a:pt x="831" y="142"/>
                      <a:pt x="899" y="171"/>
                    </a:cubicBezTo>
                    <a:cubicBezTo>
                      <a:pt x="965" y="199"/>
                      <a:pt x="1024" y="239"/>
                      <a:pt x="1075" y="290"/>
                    </a:cubicBezTo>
                    <a:cubicBezTo>
                      <a:pt x="1126" y="341"/>
                      <a:pt x="1166" y="400"/>
                      <a:pt x="1194" y="466"/>
                    </a:cubicBezTo>
                    <a:cubicBezTo>
                      <a:pt x="1223" y="535"/>
                      <a:pt x="1238" y="607"/>
                      <a:pt x="1238" y="682"/>
                    </a:cubicBezTo>
                    <a:cubicBezTo>
                      <a:pt x="1238" y="757"/>
                      <a:pt x="1223" y="830"/>
                      <a:pt x="1194" y="898"/>
                    </a:cubicBezTo>
                    <a:cubicBezTo>
                      <a:pt x="1166" y="964"/>
                      <a:pt x="1126" y="1024"/>
                      <a:pt x="1075" y="1075"/>
                    </a:cubicBezTo>
                    <a:cubicBezTo>
                      <a:pt x="1024" y="1126"/>
                      <a:pt x="965" y="1166"/>
                      <a:pt x="899" y="1193"/>
                    </a:cubicBezTo>
                    <a:cubicBezTo>
                      <a:pt x="831" y="1222"/>
                      <a:pt x="758" y="1237"/>
                      <a:pt x="683" y="1237"/>
                    </a:cubicBezTo>
                    <a:cubicBezTo>
                      <a:pt x="608" y="1237"/>
                      <a:pt x="535" y="1222"/>
                      <a:pt x="467" y="1193"/>
                    </a:cubicBezTo>
                    <a:cubicBezTo>
                      <a:pt x="401" y="1166"/>
                      <a:pt x="342" y="1126"/>
                      <a:pt x="291" y="1075"/>
                    </a:cubicBezTo>
                    <a:cubicBezTo>
                      <a:pt x="240" y="1024"/>
                      <a:pt x="200" y="964"/>
                      <a:pt x="172" y="898"/>
                    </a:cubicBezTo>
                    <a:cubicBezTo>
                      <a:pt x="143" y="830"/>
                      <a:pt x="128" y="757"/>
                      <a:pt x="128" y="682"/>
                    </a:cubicBezTo>
                    <a:cubicBezTo>
                      <a:pt x="128" y="607"/>
                      <a:pt x="143" y="535"/>
                      <a:pt x="172" y="466"/>
                    </a:cubicBezTo>
                    <a:cubicBezTo>
                      <a:pt x="200" y="400"/>
                      <a:pt x="240" y="341"/>
                      <a:pt x="291" y="290"/>
                    </a:cubicBezTo>
                    <a:cubicBezTo>
                      <a:pt x="342" y="239"/>
                      <a:pt x="401" y="199"/>
                      <a:pt x="467" y="171"/>
                    </a:cubicBezTo>
                    <a:cubicBezTo>
                      <a:pt x="535" y="142"/>
                      <a:pt x="608" y="128"/>
                      <a:pt x="683" y="128"/>
                    </a:cubicBezTo>
                    <a:moveTo>
                      <a:pt x="683" y="0"/>
                    </a:moveTo>
                    <a:cubicBezTo>
                      <a:pt x="306" y="0"/>
                      <a:pt x="0" y="305"/>
                      <a:pt x="0" y="682"/>
                    </a:cubicBezTo>
                    <a:cubicBezTo>
                      <a:pt x="0" y="1059"/>
                      <a:pt x="306" y="1365"/>
                      <a:pt x="683" y="1365"/>
                    </a:cubicBezTo>
                    <a:cubicBezTo>
                      <a:pt x="1060" y="1365"/>
                      <a:pt x="1366" y="1059"/>
                      <a:pt x="1366" y="682"/>
                    </a:cubicBezTo>
                    <a:cubicBezTo>
                      <a:pt x="1366" y="305"/>
                      <a:pt x="1060" y="0"/>
                      <a:pt x="683"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0" name="Freeform 200">
                <a:extLst>
                  <a:ext uri="{FF2B5EF4-FFF2-40B4-BE49-F238E27FC236}">
                    <a16:creationId xmlns:a16="http://schemas.microsoft.com/office/drawing/2014/main" id="{975126FC-62F6-46F1-BDE8-E61253AEAC58}"/>
                  </a:ext>
                </a:extLst>
              </p:cNvPr>
              <p:cNvSpPr>
                <a:spLocks noEditPoints="1"/>
              </p:cNvSpPr>
              <p:nvPr/>
            </p:nvSpPr>
            <p:spPr bwMode="auto">
              <a:xfrm>
                <a:off x="3479" y="2859"/>
                <a:ext cx="176" cy="156"/>
              </a:xfrm>
              <a:custGeom>
                <a:avLst/>
                <a:gdLst>
                  <a:gd name="T0" fmla="*/ 387 w 774"/>
                  <a:gd name="T1" fmla="*/ 128 h 683"/>
                  <a:gd name="T2" fmla="*/ 466 w 774"/>
                  <a:gd name="T3" fmla="*/ 143 h 683"/>
                  <a:gd name="T4" fmla="*/ 583 w 774"/>
                  <a:gd name="T5" fmla="*/ 257 h 683"/>
                  <a:gd name="T6" fmla="*/ 585 w 774"/>
                  <a:gd name="T7" fmla="*/ 420 h 683"/>
                  <a:gd name="T8" fmla="*/ 505 w 774"/>
                  <a:gd name="T9" fmla="*/ 519 h 683"/>
                  <a:gd name="T10" fmla="*/ 387 w 774"/>
                  <a:gd name="T11" fmla="*/ 555 h 683"/>
                  <a:gd name="T12" fmla="*/ 308 w 774"/>
                  <a:gd name="T13" fmla="*/ 539 h 683"/>
                  <a:gd name="T14" fmla="*/ 191 w 774"/>
                  <a:gd name="T15" fmla="*/ 426 h 683"/>
                  <a:gd name="T16" fmla="*/ 189 w 774"/>
                  <a:gd name="T17" fmla="*/ 262 h 683"/>
                  <a:gd name="T18" fmla="*/ 269 w 774"/>
                  <a:gd name="T19" fmla="*/ 164 h 683"/>
                  <a:gd name="T20" fmla="*/ 387 w 774"/>
                  <a:gd name="T21" fmla="*/ 128 h 683"/>
                  <a:gd name="T22" fmla="*/ 387 w 774"/>
                  <a:gd name="T23" fmla="*/ 128 h 683"/>
                  <a:gd name="T24" fmla="*/ 387 w 774"/>
                  <a:gd name="T25" fmla="*/ 0 h 683"/>
                  <a:gd name="T26" fmla="*/ 70 w 774"/>
                  <a:gd name="T27" fmla="*/ 215 h 683"/>
                  <a:gd name="T28" fmla="*/ 261 w 774"/>
                  <a:gd name="T29" fmla="*/ 658 h 683"/>
                  <a:gd name="T30" fmla="*/ 387 w 774"/>
                  <a:gd name="T31" fmla="*/ 683 h 683"/>
                  <a:gd name="T32" fmla="*/ 704 w 774"/>
                  <a:gd name="T33" fmla="*/ 468 h 683"/>
                  <a:gd name="T34" fmla="*/ 513 w 774"/>
                  <a:gd name="T35" fmla="*/ 24 h 683"/>
                  <a:gd name="T36" fmla="*/ 387 w 774"/>
                  <a:gd name="T3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4" h="683">
                    <a:moveTo>
                      <a:pt x="387" y="128"/>
                    </a:moveTo>
                    <a:cubicBezTo>
                      <a:pt x="414" y="128"/>
                      <a:pt x="441" y="133"/>
                      <a:pt x="466" y="143"/>
                    </a:cubicBezTo>
                    <a:cubicBezTo>
                      <a:pt x="519" y="164"/>
                      <a:pt x="560" y="205"/>
                      <a:pt x="583" y="257"/>
                    </a:cubicBezTo>
                    <a:cubicBezTo>
                      <a:pt x="605" y="309"/>
                      <a:pt x="606" y="367"/>
                      <a:pt x="585" y="420"/>
                    </a:cubicBezTo>
                    <a:cubicBezTo>
                      <a:pt x="569" y="461"/>
                      <a:pt x="541" y="495"/>
                      <a:pt x="505" y="519"/>
                    </a:cubicBezTo>
                    <a:cubicBezTo>
                      <a:pt x="470" y="542"/>
                      <a:pt x="429" y="555"/>
                      <a:pt x="387" y="555"/>
                    </a:cubicBezTo>
                    <a:cubicBezTo>
                      <a:pt x="360" y="555"/>
                      <a:pt x="333" y="550"/>
                      <a:pt x="308" y="539"/>
                    </a:cubicBezTo>
                    <a:cubicBezTo>
                      <a:pt x="255" y="518"/>
                      <a:pt x="214" y="478"/>
                      <a:pt x="191" y="426"/>
                    </a:cubicBezTo>
                    <a:cubicBezTo>
                      <a:pt x="169" y="373"/>
                      <a:pt x="168" y="315"/>
                      <a:pt x="189" y="262"/>
                    </a:cubicBezTo>
                    <a:cubicBezTo>
                      <a:pt x="205" y="222"/>
                      <a:pt x="233" y="188"/>
                      <a:pt x="269" y="164"/>
                    </a:cubicBezTo>
                    <a:cubicBezTo>
                      <a:pt x="304" y="140"/>
                      <a:pt x="345" y="128"/>
                      <a:pt x="387" y="128"/>
                    </a:cubicBezTo>
                    <a:cubicBezTo>
                      <a:pt x="387" y="128"/>
                      <a:pt x="387" y="128"/>
                      <a:pt x="387" y="128"/>
                    </a:cubicBezTo>
                    <a:moveTo>
                      <a:pt x="387" y="0"/>
                    </a:moveTo>
                    <a:cubicBezTo>
                      <a:pt x="252" y="0"/>
                      <a:pt x="123" y="81"/>
                      <a:pt x="70" y="215"/>
                    </a:cubicBezTo>
                    <a:cubicBezTo>
                      <a:pt x="0" y="390"/>
                      <a:pt x="86" y="588"/>
                      <a:pt x="261" y="658"/>
                    </a:cubicBezTo>
                    <a:cubicBezTo>
                      <a:pt x="302" y="675"/>
                      <a:pt x="345" y="683"/>
                      <a:pt x="387" y="683"/>
                    </a:cubicBezTo>
                    <a:cubicBezTo>
                      <a:pt x="522" y="683"/>
                      <a:pt x="651" y="601"/>
                      <a:pt x="704" y="468"/>
                    </a:cubicBezTo>
                    <a:cubicBezTo>
                      <a:pt x="774" y="293"/>
                      <a:pt x="688" y="94"/>
                      <a:pt x="513" y="24"/>
                    </a:cubicBezTo>
                    <a:cubicBezTo>
                      <a:pt x="472" y="8"/>
                      <a:pt x="429" y="0"/>
                      <a:pt x="3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1" name="Freeform 201">
                <a:extLst>
                  <a:ext uri="{FF2B5EF4-FFF2-40B4-BE49-F238E27FC236}">
                    <a16:creationId xmlns:a16="http://schemas.microsoft.com/office/drawing/2014/main" id="{BD025F71-3C43-484B-A81E-E266067FF29F}"/>
                  </a:ext>
                </a:extLst>
              </p:cNvPr>
              <p:cNvSpPr>
                <a:spLocks/>
              </p:cNvSpPr>
              <p:nvPr/>
            </p:nvSpPr>
            <p:spPr bwMode="auto">
              <a:xfrm>
                <a:off x="3479" y="2894"/>
                <a:ext cx="22" cy="24"/>
              </a:xfrm>
              <a:custGeom>
                <a:avLst/>
                <a:gdLst>
                  <a:gd name="T0" fmla="*/ 22 w 22"/>
                  <a:gd name="T1" fmla="*/ 6 h 24"/>
                  <a:gd name="T2" fmla="*/ 14 w 22"/>
                  <a:gd name="T3" fmla="*/ 24 h 24"/>
                  <a:gd name="T4" fmla="*/ 0 w 22"/>
                  <a:gd name="T5" fmla="*/ 19 h 24"/>
                  <a:gd name="T6" fmla="*/ 8 w 22"/>
                  <a:gd name="T7" fmla="*/ 0 h 24"/>
                  <a:gd name="T8" fmla="*/ 22 w 22"/>
                  <a:gd name="T9" fmla="*/ 6 h 24"/>
                </a:gdLst>
                <a:ahLst/>
                <a:cxnLst>
                  <a:cxn ang="0">
                    <a:pos x="T0" y="T1"/>
                  </a:cxn>
                  <a:cxn ang="0">
                    <a:pos x="T2" y="T3"/>
                  </a:cxn>
                  <a:cxn ang="0">
                    <a:pos x="T4" y="T5"/>
                  </a:cxn>
                  <a:cxn ang="0">
                    <a:pos x="T6" y="T7"/>
                  </a:cxn>
                  <a:cxn ang="0">
                    <a:pos x="T8" y="T9"/>
                  </a:cxn>
                </a:cxnLst>
                <a:rect l="0" t="0" r="r" b="b"/>
                <a:pathLst>
                  <a:path w="22" h="24">
                    <a:moveTo>
                      <a:pt x="22" y="6"/>
                    </a:moveTo>
                    <a:lnTo>
                      <a:pt x="14" y="24"/>
                    </a:lnTo>
                    <a:lnTo>
                      <a:pt x="0" y="19"/>
                    </a:lnTo>
                    <a:lnTo>
                      <a:pt x="8" y="0"/>
                    </a:lnTo>
                    <a:lnTo>
                      <a:pt x="22" y="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2" name="Freeform 202">
                <a:extLst>
                  <a:ext uri="{FF2B5EF4-FFF2-40B4-BE49-F238E27FC236}">
                    <a16:creationId xmlns:a16="http://schemas.microsoft.com/office/drawing/2014/main" id="{1369A527-73DB-4840-8E56-C703A9EF1966}"/>
                  </a:ext>
                </a:extLst>
              </p:cNvPr>
              <p:cNvSpPr>
                <a:spLocks/>
              </p:cNvSpPr>
              <p:nvPr/>
            </p:nvSpPr>
            <p:spPr bwMode="auto">
              <a:xfrm>
                <a:off x="3633" y="2956"/>
                <a:ext cx="22" cy="24"/>
              </a:xfrm>
              <a:custGeom>
                <a:avLst/>
                <a:gdLst>
                  <a:gd name="T0" fmla="*/ 22 w 22"/>
                  <a:gd name="T1" fmla="*/ 5 h 24"/>
                  <a:gd name="T2" fmla="*/ 14 w 22"/>
                  <a:gd name="T3" fmla="*/ 24 h 24"/>
                  <a:gd name="T4" fmla="*/ 0 w 22"/>
                  <a:gd name="T5" fmla="*/ 18 h 24"/>
                  <a:gd name="T6" fmla="*/ 8 w 22"/>
                  <a:gd name="T7" fmla="*/ 0 h 24"/>
                  <a:gd name="T8" fmla="*/ 22 w 22"/>
                  <a:gd name="T9" fmla="*/ 5 h 24"/>
                </a:gdLst>
                <a:ahLst/>
                <a:cxnLst>
                  <a:cxn ang="0">
                    <a:pos x="T0" y="T1"/>
                  </a:cxn>
                  <a:cxn ang="0">
                    <a:pos x="T2" y="T3"/>
                  </a:cxn>
                  <a:cxn ang="0">
                    <a:pos x="T4" y="T5"/>
                  </a:cxn>
                  <a:cxn ang="0">
                    <a:pos x="T6" y="T7"/>
                  </a:cxn>
                  <a:cxn ang="0">
                    <a:pos x="T8" y="T9"/>
                  </a:cxn>
                </a:cxnLst>
                <a:rect l="0" t="0" r="r" b="b"/>
                <a:pathLst>
                  <a:path w="22" h="24">
                    <a:moveTo>
                      <a:pt x="22" y="5"/>
                    </a:moveTo>
                    <a:lnTo>
                      <a:pt x="14" y="24"/>
                    </a:lnTo>
                    <a:lnTo>
                      <a:pt x="0" y="18"/>
                    </a:lnTo>
                    <a:lnTo>
                      <a:pt x="8" y="0"/>
                    </a:lnTo>
                    <a:lnTo>
                      <a:pt x="22" y="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3" name="Freeform 203">
                <a:extLst>
                  <a:ext uri="{FF2B5EF4-FFF2-40B4-BE49-F238E27FC236}">
                    <a16:creationId xmlns:a16="http://schemas.microsoft.com/office/drawing/2014/main" id="{C9087A84-C6E1-4EB9-9AFC-9FC3857DEF9B}"/>
                  </a:ext>
                </a:extLst>
              </p:cNvPr>
              <p:cNvSpPr>
                <a:spLocks/>
              </p:cNvSpPr>
              <p:nvPr/>
            </p:nvSpPr>
            <p:spPr bwMode="auto">
              <a:xfrm>
                <a:off x="3586" y="2849"/>
                <a:ext cx="24" cy="22"/>
              </a:xfrm>
              <a:custGeom>
                <a:avLst/>
                <a:gdLst>
                  <a:gd name="T0" fmla="*/ 5 w 24"/>
                  <a:gd name="T1" fmla="*/ 0 h 22"/>
                  <a:gd name="T2" fmla="*/ 24 w 24"/>
                  <a:gd name="T3" fmla="*/ 8 h 22"/>
                  <a:gd name="T4" fmla="*/ 18 w 24"/>
                  <a:gd name="T5" fmla="*/ 22 h 22"/>
                  <a:gd name="T6" fmla="*/ 0 w 24"/>
                  <a:gd name="T7" fmla="*/ 14 h 22"/>
                  <a:gd name="T8" fmla="*/ 5 w 24"/>
                  <a:gd name="T9" fmla="*/ 0 h 22"/>
                </a:gdLst>
                <a:ahLst/>
                <a:cxnLst>
                  <a:cxn ang="0">
                    <a:pos x="T0" y="T1"/>
                  </a:cxn>
                  <a:cxn ang="0">
                    <a:pos x="T2" y="T3"/>
                  </a:cxn>
                  <a:cxn ang="0">
                    <a:pos x="T4" y="T5"/>
                  </a:cxn>
                  <a:cxn ang="0">
                    <a:pos x="T6" y="T7"/>
                  </a:cxn>
                  <a:cxn ang="0">
                    <a:pos x="T8" y="T9"/>
                  </a:cxn>
                </a:cxnLst>
                <a:rect l="0" t="0" r="r" b="b"/>
                <a:pathLst>
                  <a:path w="24" h="22">
                    <a:moveTo>
                      <a:pt x="5" y="0"/>
                    </a:moveTo>
                    <a:lnTo>
                      <a:pt x="24" y="8"/>
                    </a:lnTo>
                    <a:lnTo>
                      <a:pt x="18" y="22"/>
                    </a:lnTo>
                    <a:lnTo>
                      <a:pt x="0" y="14"/>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4" name="Freeform 204">
                <a:extLst>
                  <a:ext uri="{FF2B5EF4-FFF2-40B4-BE49-F238E27FC236}">
                    <a16:creationId xmlns:a16="http://schemas.microsoft.com/office/drawing/2014/main" id="{5F5BCF51-760A-4999-8C59-DCD3D263A7C1}"/>
                  </a:ext>
                </a:extLst>
              </p:cNvPr>
              <p:cNvSpPr>
                <a:spLocks/>
              </p:cNvSpPr>
              <p:nvPr/>
            </p:nvSpPr>
            <p:spPr bwMode="auto">
              <a:xfrm>
                <a:off x="3524" y="3003"/>
                <a:ext cx="25" cy="22"/>
              </a:xfrm>
              <a:custGeom>
                <a:avLst/>
                <a:gdLst>
                  <a:gd name="T0" fmla="*/ 6 w 25"/>
                  <a:gd name="T1" fmla="*/ 0 h 22"/>
                  <a:gd name="T2" fmla="*/ 25 w 25"/>
                  <a:gd name="T3" fmla="*/ 8 h 22"/>
                  <a:gd name="T4" fmla="*/ 19 w 25"/>
                  <a:gd name="T5" fmla="*/ 22 h 22"/>
                  <a:gd name="T6" fmla="*/ 0 w 25"/>
                  <a:gd name="T7" fmla="*/ 14 h 22"/>
                  <a:gd name="T8" fmla="*/ 6 w 25"/>
                  <a:gd name="T9" fmla="*/ 0 h 22"/>
                </a:gdLst>
                <a:ahLst/>
                <a:cxnLst>
                  <a:cxn ang="0">
                    <a:pos x="T0" y="T1"/>
                  </a:cxn>
                  <a:cxn ang="0">
                    <a:pos x="T2" y="T3"/>
                  </a:cxn>
                  <a:cxn ang="0">
                    <a:pos x="T4" y="T5"/>
                  </a:cxn>
                  <a:cxn ang="0">
                    <a:pos x="T6" y="T7"/>
                  </a:cxn>
                  <a:cxn ang="0">
                    <a:pos x="T8" y="T9"/>
                  </a:cxn>
                </a:cxnLst>
                <a:rect l="0" t="0" r="r" b="b"/>
                <a:pathLst>
                  <a:path w="25" h="22">
                    <a:moveTo>
                      <a:pt x="6" y="0"/>
                    </a:moveTo>
                    <a:lnTo>
                      <a:pt x="25" y="8"/>
                    </a:lnTo>
                    <a:lnTo>
                      <a:pt x="19" y="22"/>
                    </a:lnTo>
                    <a:lnTo>
                      <a:pt x="0" y="14"/>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5" name="Freeform 205">
                <a:extLst>
                  <a:ext uri="{FF2B5EF4-FFF2-40B4-BE49-F238E27FC236}">
                    <a16:creationId xmlns:a16="http://schemas.microsoft.com/office/drawing/2014/main" id="{1C934B6F-6772-46AE-84CD-92019EB1FF1E}"/>
                  </a:ext>
                </a:extLst>
              </p:cNvPr>
              <p:cNvSpPr>
                <a:spLocks/>
              </p:cNvSpPr>
              <p:nvPr/>
            </p:nvSpPr>
            <p:spPr bwMode="auto">
              <a:xfrm>
                <a:off x="3588" y="3002"/>
                <a:ext cx="24" cy="22"/>
              </a:xfrm>
              <a:custGeom>
                <a:avLst/>
                <a:gdLst>
                  <a:gd name="T0" fmla="*/ 0 w 24"/>
                  <a:gd name="T1" fmla="*/ 8 h 22"/>
                  <a:gd name="T2" fmla="*/ 18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8" y="0"/>
                    </a:lnTo>
                    <a:lnTo>
                      <a:pt x="24" y="14"/>
                    </a:lnTo>
                    <a:lnTo>
                      <a:pt x="6" y="22"/>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6" name="Freeform 206">
                <a:extLst>
                  <a:ext uri="{FF2B5EF4-FFF2-40B4-BE49-F238E27FC236}">
                    <a16:creationId xmlns:a16="http://schemas.microsoft.com/office/drawing/2014/main" id="{94A39BCC-38F4-40AB-93CA-A288AD4710B0}"/>
                  </a:ext>
                </a:extLst>
              </p:cNvPr>
              <p:cNvSpPr>
                <a:spLocks/>
              </p:cNvSpPr>
              <p:nvPr/>
            </p:nvSpPr>
            <p:spPr bwMode="auto">
              <a:xfrm>
                <a:off x="3522" y="2850"/>
                <a:ext cx="24" cy="22"/>
              </a:xfrm>
              <a:custGeom>
                <a:avLst/>
                <a:gdLst>
                  <a:gd name="T0" fmla="*/ 0 w 24"/>
                  <a:gd name="T1" fmla="*/ 8 h 22"/>
                  <a:gd name="T2" fmla="*/ 19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9" y="0"/>
                    </a:lnTo>
                    <a:lnTo>
                      <a:pt x="24" y="14"/>
                    </a:lnTo>
                    <a:lnTo>
                      <a:pt x="6" y="22"/>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7" name="Freeform 207">
                <a:extLst>
                  <a:ext uri="{FF2B5EF4-FFF2-40B4-BE49-F238E27FC236}">
                    <a16:creationId xmlns:a16="http://schemas.microsoft.com/office/drawing/2014/main" id="{376A34B7-91BE-4CB1-9484-E2A292AA2A84}"/>
                  </a:ext>
                </a:extLst>
              </p:cNvPr>
              <p:cNvSpPr>
                <a:spLocks/>
              </p:cNvSpPr>
              <p:nvPr/>
            </p:nvSpPr>
            <p:spPr bwMode="auto">
              <a:xfrm>
                <a:off x="3632" y="2892"/>
                <a:ext cx="22" cy="24"/>
              </a:xfrm>
              <a:custGeom>
                <a:avLst/>
                <a:gdLst>
                  <a:gd name="T0" fmla="*/ 8 w 22"/>
                  <a:gd name="T1" fmla="*/ 24 h 24"/>
                  <a:gd name="T2" fmla="*/ 0 w 22"/>
                  <a:gd name="T3" fmla="*/ 6 h 24"/>
                  <a:gd name="T4" fmla="*/ 14 w 22"/>
                  <a:gd name="T5" fmla="*/ 0 h 24"/>
                  <a:gd name="T6" fmla="*/ 22 w 22"/>
                  <a:gd name="T7" fmla="*/ 18 h 24"/>
                  <a:gd name="T8" fmla="*/ 8 w 22"/>
                  <a:gd name="T9" fmla="*/ 24 h 24"/>
                </a:gdLst>
                <a:ahLst/>
                <a:cxnLst>
                  <a:cxn ang="0">
                    <a:pos x="T0" y="T1"/>
                  </a:cxn>
                  <a:cxn ang="0">
                    <a:pos x="T2" y="T3"/>
                  </a:cxn>
                  <a:cxn ang="0">
                    <a:pos x="T4" y="T5"/>
                  </a:cxn>
                  <a:cxn ang="0">
                    <a:pos x="T6" y="T7"/>
                  </a:cxn>
                  <a:cxn ang="0">
                    <a:pos x="T8" y="T9"/>
                  </a:cxn>
                </a:cxnLst>
                <a:rect l="0" t="0" r="r" b="b"/>
                <a:pathLst>
                  <a:path w="22" h="24">
                    <a:moveTo>
                      <a:pt x="8" y="24"/>
                    </a:moveTo>
                    <a:lnTo>
                      <a:pt x="0" y="6"/>
                    </a:lnTo>
                    <a:lnTo>
                      <a:pt x="14" y="0"/>
                    </a:lnTo>
                    <a:lnTo>
                      <a:pt x="22" y="18"/>
                    </a:lnTo>
                    <a:lnTo>
                      <a:pt x="8" y="2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8" name="Freeform 208">
                <a:extLst>
                  <a:ext uri="{FF2B5EF4-FFF2-40B4-BE49-F238E27FC236}">
                    <a16:creationId xmlns:a16="http://schemas.microsoft.com/office/drawing/2014/main" id="{3D17F66C-EA87-4F9C-AA22-773786F372BD}"/>
                  </a:ext>
                </a:extLst>
              </p:cNvPr>
              <p:cNvSpPr>
                <a:spLocks/>
              </p:cNvSpPr>
              <p:nvPr/>
            </p:nvSpPr>
            <p:spPr bwMode="auto">
              <a:xfrm>
                <a:off x="3480" y="2957"/>
                <a:ext cx="22" cy="25"/>
              </a:xfrm>
              <a:custGeom>
                <a:avLst/>
                <a:gdLst>
                  <a:gd name="T0" fmla="*/ 8 w 22"/>
                  <a:gd name="T1" fmla="*/ 25 h 25"/>
                  <a:gd name="T2" fmla="*/ 0 w 22"/>
                  <a:gd name="T3" fmla="*/ 6 h 25"/>
                  <a:gd name="T4" fmla="*/ 14 w 22"/>
                  <a:gd name="T5" fmla="*/ 0 h 25"/>
                  <a:gd name="T6" fmla="*/ 22 w 22"/>
                  <a:gd name="T7" fmla="*/ 19 h 25"/>
                  <a:gd name="T8" fmla="*/ 8 w 22"/>
                  <a:gd name="T9" fmla="*/ 25 h 25"/>
                </a:gdLst>
                <a:ahLst/>
                <a:cxnLst>
                  <a:cxn ang="0">
                    <a:pos x="T0" y="T1"/>
                  </a:cxn>
                  <a:cxn ang="0">
                    <a:pos x="T2" y="T3"/>
                  </a:cxn>
                  <a:cxn ang="0">
                    <a:pos x="T4" y="T5"/>
                  </a:cxn>
                  <a:cxn ang="0">
                    <a:pos x="T6" y="T7"/>
                  </a:cxn>
                  <a:cxn ang="0">
                    <a:pos x="T8" y="T9"/>
                  </a:cxn>
                </a:cxnLst>
                <a:rect l="0" t="0" r="r" b="b"/>
                <a:pathLst>
                  <a:path w="22" h="25">
                    <a:moveTo>
                      <a:pt x="8" y="25"/>
                    </a:moveTo>
                    <a:lnTo>
                      <a:pt x="0" y="6"/>
                    </a:lnTo>
                    <a:lnTo>
                      <a:pt x="14" y="0"/>
                    </a:lnTo>
                    <a:lnTo>
                      <a:pt x="22" y="19"/>
                    </a:lnTo>
                    <a:lnTo>
                      <a:pt x="8"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73" name="Group 172">
              <a:extLst>
                <a:ext uri="{FF2B5EF4-FFF2-40B4-BE49-F238E27FC236}">
                  <a16:creationId xmlns:a16="http://schemas.microsoft.com/office/drawing/2014/main" id="{F9F5FB10-92F7-4AAE-A63B-9D56E02A032F}"/>
                </a:ext>
              </a:extLst>
            </p:cNvPr>
            <p:cNvGrpSpPr/>
            <p:nvPr/>
          </p:nvGrpSpPr>
          <p:grpSpPr>
            <a:xfrm>
              <a:off x="9489939" y="2870895"/>
              <a:ext cx="641495" cy="618611"/>
              <a:chOff x="10314712" y="4338982"/>
              <a:chExt cx="762657" cy="735451"/>
            </a:xfrm>
          </p:grpSpPr>
          <p:sp>
            <p:nvSpPr>
              <p:cNvPr id="188" name="Freeform 235">
                <a:extLst>
                  <a:ext uri="{FF2B5EF4-FFF2-40B4-BE49-F238E27FC236}">
                    <a16:creationId xmlns:a16="http://schemas.microsoft.com/office/drawing/2014/main" id="{37C8B0F1-2C0B-4FDA-9946-F455429BC865}"/>
                  </a:ext>
                </a:extLst>
              </p:cNvPr>
              <p:cNvSpPr>
                <a:spLocks/>
              </p:cNvSpPr>
              <p:nvPr/>
            </p:nvSpPr>
            <p:spPr bwMode="auto">
              <a:xfrm>
                <a:off x="10314712" y="4578321"/>
                <a:ext cx="496112" cy="496112"/>
              </a:xfrm>
              <a:custGeom>
                <a:avLst/>
                <a:gdLst>
                  <a:gd name="T0" fmla="*/ 170 w 170"/>
                  <a:gd name="T1" fmla="*/ 170 h 170"/>
                  <a:gd name="T2" fmla="*/ 0 w 170"/>
                  <a:gd name="T3" fmla="*/ 170 h 170"/>
                  <a:gd name="T4" fmla="*/ 0 w 170"/>
                  <a:gd name="T5" fmla="*/ 0 h 170"/>
                  <a:gd name="T6" fmla="*/ 170 w 170"/>
                  <a:gd name="T7" fmla="*/ 0 h 170"/>
                  <a:gd name="T8" fmla="*/ 170 w 170"/>
                  <a:gd name="T9" fmla="*/ 170 h 170"/>
                  <a:gd name="T10" fmla="*/ 170 w 170"/>
                  <a:gd name="T11" fmla="*/ 170 h 170"/>
                </a:gdLst>
                <a:ahLst/>
                <a:cxnLst>
                  <a:cxn ang="0">
                    <a:pos x="T0" y="T1"/>
                  </a:cxn>
                  <a:cxn ang="0">
                    <a:pos x="T2" y="T3"/>
                  </a:cxn>
                  <a:cxn ang="0">
                    <a:pos x="T4" y="T5"/>
                  </a:cxn>
                  <a:cxn ang="0">
                    <a:pos x="T6" y="T7"/>
                  </a:cxn>
                  <a:cxn ang="0">
                    <a:pos x="T8" y="T9"/>
                  </a:cxn>
                  <a:cxn ang="0">
                    <a:pos x="T10" y="T11"/>
                  </a:cxn>
                </a:cxnLst>
                <a:rect l="0" t="0" r="r" b="b"/>
                <a:pathLst>
                  <a:path w="170" h="170">
                    <a:moveTo>
                      <a:pt x="170" y="170"/>
                    </a:moveTo>
                    <a:lnTo>
                      <a:pt x="0" y="170"/>
                    </a:lnTo>
                    <a:lnTo>
                      <a:pt x="0" y="0"/>
                    </a:lnTo>
                    <a:lnTo>
                      <a:pt x="170" y="0"/>
                    </a:lnTo>
                    <a:lnTo>
                      <a:pt x="170" y="170"/>
                    </a:lnTo>
                    <a:lnTo>
                      <a:pt x="170" y="1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nvGrpSpPr>
              <p:cNvPr id="189" name="Group 188">
                <a:extLst>
                  <a:ext uri="{FF2B5EF4-FFF2-40B4-BE49-F238E27FC236}">
                    <a16:creationId xmlns:a16="http://schemas.microsoft.com/office/drawing/2014/main" id="{08B0B2FC-BDEF-43BD-856D-337E3B703076}"/>
                  </a:ext>
                </a:extLst>
              </p:cNvPr>
              <p:cNvGrpSpPr/>
              <p:nvPr/>
            </p:nvGrpSpPr>
            <p:grpSpPr>
              <a:xfrm>
                <a:off x="10512944" y="4338982"/>
                <a:ext cx="564425" cy="549073"/>
                <a:chOff x="11002179" y="3188824"/>
                <a:chExt cx="564425" cy="549073"/>
              </a:xfrm>
            </p:grpSpPr>
            <p:sp>
              <p:nvSpPr>
                <p:cNvPr id="190" name="Rectangle 33">
                  <a:extLst>
                    <a:ext uri="{FF2B5EF4-FFF2-40B4-BE49-F238E27FC236}">
                      <a16:creationId xmlns:a16="http://schemas.microsoft.com/office/drawing/2014/main" id="{BD78CA00-ECD3-44ED-8BFB-0BB6CD2917D2}"/>
                    </a:ext>
                  </a:extLst>
                </p:cNvPr>
                <p:cNvSpPr>
                  <a:spLocks noChangeArrowheads="1"/>
                </p:cNvSpPr>
                <p:nvPr/>
              </p:nvSpPr>
              <p:spPr bwMode="auto">
                <a:xfrm>
                  <a:off x="11476132" y="3188824"/>
                  <a:ext cx="90472" cy="302614"/>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1" name="Rectangle 34">
                  <a:extLst>
                    <a:ext uri="{FF2B5EF4-FFF2-40B4-BE49-F238E27FC236}">
                      <a16:creationId xmlns:a16="http://schemas.microsoft.com/office/drawing/2014/main" id="{F2BF5DC3-8454-477E-AF52-9B033B1B9F92}"/>
                    </a:ext>
                  </a:extLst>
                </p:cNvPr>
                <p:cNvSpPr>
                  <a:spLocks noChangeArrowheads="1"/>
                </p:cNvSpPr>
                <p:nvPr/>
              </p:nvSpPr>
              <p:spPr bwMode="auto">
                <a:xfrm>
                  <a:off x="11254754" y="3188824"/>
                  <a:ext cx="302614" cy="93592"/>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2" name="Freeform 39">
                  <a:extLst>
                    <a:ext uri="{FF2B5EF4-FFF2-40B4-BE49-F238E27FC236}">
                      <a16:creationId xmlns:a16="http://schemas.microsoft.com/office/drawing/2014/main" id="{FABFA5DB-18C0-4B5F-A72B-23DB3216D05F}"/>
                    </a:ext>
                  </a:extLst>
                </p:cNvPr>
                <p:cNvSpPr>
                  <a:spLocks/>
                </p:cNvSpPr>
                <p:nvPr/>
              </p:nvSpPr>
              <p:spPr bwMode="auto">
                <a:xfrm>
                  <a:off x="11002179" y="3213782"/>
                  <a:ext cx="520995" cy="524115"/>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grpSp>
        <p:nvGrpSpPr>
          <p:cNvPr id="175" name="Group 174">
            <a:extLst>
              <a:ext uri="{FF2B5EF4-FFF2-40B4-BE49-F238E27FC236}">
                <a16:creationId xmlns:a16="http://schemas.microsoft.com/office/drawing/2014/main" id="{7160407A-2620-4C7A-B9F8-86DBB95B6D41}"/>
              </a:ext>
            </a:extLst>
          </p:cNvPr>
          <p:cNvGrpSpPr/>
          <p:nvPr/>
        </p:nvGrpSpPr>
        <p:grpSpPr>
          <a:xfrm>
            <a:off x="10146159" y="5944036"/>
            <a:ext cx="498959" cy="639942"/>
            <a:chOff x="1578216" y="2531195"/>
            <a:chExt cx="534090" cy="684999"/>
          </a:xfrm>
        </p:grpSpPr>
        <p:sp>
          <p:nvSpPr>
            <p:cNvPr id="176" name="Freeform 182">
              <a:extLst>
                <a:ext uri="{FF2B5EF4-FFF2-40B4-BE49-F238E27FC236}">
                  <a16:creationId xmlns:a16="http://schemas.microsoft.com/office/drawing/2014/main" id="{BAC25FD1-0DBA-4653-87DA-4388796D4ACB}"/>
                </a:ext>
              </a:extLst>
            </p:cNvPr>
            <p:cNvSpPr/>
            <p:nvPr/>
          </p:nvSpPr>
          <p:spPr bwMode="auto">
            <a:xfrm>
              <a:off x="1578216" y="2531195"/>
              <a:ext cx="534090" cy="68499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7" name="Picture 176">
              <a:extLst>
                <a:ext uri="{FF2B5EF4-FFF2-40B4-BE49-F238E27FC236}">
                  <a16:creationId xmlns:a16="http://schemas.microsoft.com/office/drawing/2014/main" id="{B1352BCA-BEEE-4A6F-ACCE-6BFFF85A0D34}"/>
                </a:ext>
              </a:extLst>
            </p:cNvPr>
            <p:cNvPicPr>
              <a:picLocks noChangeAspect="1"/>
            </p:cNvPicPr>
            <p:nvPr/>
          </p:nvPicPr>
          <p:blipFill rotWithShape="1">
            <a:blip r:embed="rId3">
              <a:clrChange>
                <a:clrFrom>
                  <a:srgbClr val="4787B7"/>
                </a:clrFrom>
                <a:clrTo>
                  <a:srgbClr val="4787B7">
                    <a:alpha val="0"/>
                  </a:srgbClr>
                </a:clrTo>
              </a:clrChange>
            </a:blip>
            <a:srcRect l="5625" t="3852" r="4118" b="4813"/>
            <a:stretch/>
          </p:blipFill>
          <p:spPr>
            <a:xfrm>
              <a:off x="1616299" y="2704862"/>
              <a:ext cx="467792" cy="463264"/>
            </a:xfrm>
            <a:prstGeom prst="ellipse">
              <a:avLst/>
            </a:prstGeom>
            <a:solidFill>
              <a:srgbClr val="0078D4"/>
            </a:solidFill>
          </p:spPr>
        </p:pic>
      </p:grpSp>
      <p:sp>
        <p:nvSpPr>
          <p:cNvPr id="308" name="Rectangle 307">
            <a:extLst>
              <a:ext uri="{FF2B5EF4-FFF2-40B4-BE49-F238E27FC236}">
                <a16:creationId xmlns:a16="http://schemas.microsoft.com/office/drawing/2014/main" id="{D3F15833-A59C-43F7-9851-2B0A41A309BC}"/>
              </a:ext>
            </a:extLst>
          </p:cNvPr>
          <p:cNvSpPr/>
          <p:nvPr/>
        </p:nvSpPr>
        <p:spPr bwMode="auto">
          <a:xfrm>
            <a:off x="10921482" y="1843494"/>
            <a:ext cx="781812" cy="521392"/>
          </a:xfrm>
          <a:prstGeom prst="rect">
            <a:avLst/>
          </a:prstGeom>
          <a:no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marL="0" marR="0" lvl="0" indent="0" algn="ctr" defTabSz="913638" rtl="0" eaLnBrk="1" fontAlgn="auto" latinLnBrk="0" hangingPunct="1">
              <a:lnSpc>
                <a:spcPct val="100000"/>
              </a:lnSpc>
              <a:spcBef>
                <a:spcPts val="0"/>
              </a:spcBef>
              <a:spcAft>
                <a:spcPts val="0"/>
              </a:spcAft>
              <a:buClrTx/>
              <a:buSzTx/>
              <a:buFontTx/>
              <a:buNone/>
              <a:tabLst/>
              <a:defRPr/>
            </a:pPr>
            <a:r>
              <a:rPr lang="en-US" sz="1400" b="1">
                <a:solidFill>
                  <a:srgbClr val="0078D7"/>
                </a:solidFill>
                <a:latin typeface="Segoe UI Semibold" charset="0"/>
                <a:ea typeface="Segoe UI Semibold" charset="0"/>
                <a:cs typeface="Segoe UI Semibold" charset="0"/>
              </a:rPr>
              <a:t>G</a:t>
            </a:r>
            <a:r>
              <a:rPr kumimoji="0" lang="en-US" sz="1400" b="1" i="0" u="none" strike="noStrike" kern="1200" cap="none" normalizeH="0" noProof="0">
                <a:ln>
                  <a:noFill/>
                </a:ln>
                <a:solidFill>
                  <a:srgbClr val="0078D7"/>
                </a:solidFill>
                <a:effectLst/>
                <a:uLnTx/>
                <a:uFillTx/>
                <a:latin typeface="Segoe UI Semibold" charset="0"/>
                <a:ea typeface="Segoe UI Semibold" charset="0"/>
                <a:cs typeface="Segoe UI Semibold" charset="0"/>
              </a:rPr>
              <a:t>lobal reach </a:t>
            </a:r>
          </a:p>
        </p:txBody>
      </p:sp>
      <p:sp>
        <p:nvSpPr>
          <p:cNvPr id="310" name="Rectangle 309">
            <a:extLst>
              <a:ext uri="{FF2B5EF4-FFF2-40B4-BE49-F238E27FC236}">
                <a16:creationId xmlns:a16="http://schemas.microsoft.com/office/drawing/2014/main" id="{09E7D8D3-9901-4DAC-BD9A-F982A6A21AAD}"/>
              </a:ext>
            </a:extLst>
          </p:cNvPr>
          <p:cNvSpPr/>
          <p:nvPr/>
        </p:nvSpPr>
        <p:spPr bwMode="auto">
          <a:xfrm>
            <a:off x="9342278" y="798541"/>
            <a:ext cx="795549" cy="285824"/>
          </a:xfrm>
          <a:prstGeom prst="rect">
            <a:avLst/>
          </a:prstGeom>
          <a:no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marL="0" marR="0" lvl="0" indent="0" algn="ctr" defTabSz="913638" rtl="0" eaLnBrk="1" fontAlgn="auto" latinLnBrk="0" hangingPunct="1">
              <a:lnSpc>
                <a:spcPct val="100000"/>
              </a:lnSpc>
              <a:spcBef>
                <a:spcPts val="0"/>
              </a:spcBef>
              <a:spcAft>
                <a:spcPts val="0"/>
              </a:spcAft>
              <a:buClrTx/>
              <a:buSzTx/>
              <a:buFontTx/>
              <a:buNone/>
              <a:tabLst/>
              <a:defRPr/>
            </a:pPr>
            <a:r>
              <a:rPr kumimoji="0" lang="en-US" sz="1400" b="1" i="0" u="none" strike="noStrike" kern="1200" cap="none" normalizeH="0" noProof="0">
                <a:ln>
                  <a:noFill/>
                </a:ln>
                <a:solidFill>
                  <a:srgbClr val="0078D7"/>
                </a:solidFill>
                <a:effectLst/>
                <a:uLnTx/>
                <a:uFillTx/>
                <a:latin typeface="Segoe UI Semibold" charset="0"/>
                <a:ea typeface="Segoe UI Semibold" charset="0"/>
                <a:cs typeface="Segoe UI Semibold" charset="0"/>
              </a:rPr>
              <a:t>Security</a:t>
            </a:r>
          </a:p>
        </p:txBody>
      </p:sp>
      <p:sp>
        <p:nvSpPr>
          <p:cNvPr id="314" name="Rectangle 313">
            <a:extLst>
              <a:ext uri="{FF2B5EF4-FFF2-40B4-BE49-F238E27FC236}">
                <a16:creationId xmlns:a16="http://schemas.microsoft.com/office/drawing/2014/main" id="{29E1F7E2-1CF4-4CF9-9D0B-20B715B673C9}"/>
              </a:ext>
            </a:extLst>
          </p:cNvPr>
          <p:cNvSpPr/>
          <p:nvPr/>
        </p:nvSpPr>
        <p:spPr bwMode="auto">
          <a:xfrm>
            <a:off x="6839506" y="4242875"/>
            <a:ext cx="731520" cy="521392"/>
          </a:xfrm>
          <a:prstGeom prst="rect">
            <a:avLst/>
          </a:prstGeom>
          <a:no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marL="0" marR="0" lvl="0" indent="0" algn="ctr" defTabSz="913638" rtl="0" eaLnBrk="1" fontAlgn="auto" latinLnBrk="0" hangingPunct="1">
              <a:lnSpc>
                <a:spcPct val="100000"/>
              </a:lnSpc>
              <a:spcBef>
                <a:spcPts val="0"/>
              </a:spcBef>
              <a:spcAft>
                <a:spcPts val="0"/>
              </a:spcAft>
              <a:buClrTx/>
              <a:buSzTx/>
              <a:buFontTx/>
              <a:buNone/>
              <a:tabLst/>
              <a:defRPr/>
            </a:pPr>
            <a:r>
              <a:rPr kumimoji="0" lang="en-US" sz="1400" b="1" i="0" u="none" strike="noStrike" kern="1200" cap="none" normalizeH="0" noProof="0">
                <a:ln>
                  <a:noFill/>
                </a:ln>
                <a:solidFill>
                  <a:srgbClr val="0078D7"/>
                </a:solidFill>
                <a:effectLst/>
                <a:uLnTx/>
                <a:uFillTx/>
                <a:latin typeface="Segoe UI Semibold" charset="0"/>
                <a:ea typeface="Segoe UI Semibold" charset="0"/>
                <a:cs typeface="Segoe UI Semibold" charset="0"/>
              </a:rPr>
              <a:t>Scale up &amp; out</a:t>
            </a:r>
          </a:p>
        </p:txBody>
      </p:sp>
      <p:sp>
        <p:nvSpPr>
          <p:cNvPr id="315" name="Rectangle 314">
            <a:extLst>
              <a:ext uri="{FF2B5EF4-FFF2-40B4-BE49-F238E27FC236}">
                <a16:creationId xmlns:a16="http://schemas.microsoft.com/office/drawing/2014/main" id="{4A03B16E-7B6A-47F5-9FBE-30A309AD7FAA}"/>
              </a:ext>
            </a:extLst>
          </p:cNvPr>
          <p:cNvSpPr/>
          <p:nvPr/>
        </p:nvSpPr>
        <p:spPr bwMode="auto">
          <a:xfrm>
            <a:off x="8235364" y="5531287"/>
            <a:ext cx="747919" cy="521392"/>
          </a:xfrm>
          <a:prstGeom prst="rect">
            <a:avLst/>
          </a:prstGeom>
          <a:no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marL="0" marR="0" lvl="0" indent="0" algn="ctr" defTabSz="913638" rtl="0" eaLnBrk="1" fontAlgn="auto" latinLnBrk="0" hangingPunct="1">
              <a:lnSpc>
                <a:spcPct val="100000"/>
              </a:lnSpc>
              <a:spcBef>
                <a:spcPts val="0"/>
              </a:spcBef>
              <a:spcAft>
                <a:spcPts val="0"/>
              </a:spcAft>
              <a:buClrTx/>
              <a:buSzTx/>
              <a:buFontTx/>
              <a:buNone/>
              <a:tabLst/>
              <a:defRPr/>
            </a:pPr>
            <a:r>
              <a:rPr kumimoji="0" lang="en-US" sz="1400" b="1" i="0" u="none" strike="noStrike" kern="1200" cap="none" normalizeH="0" noProof="0">
                <a:ln>
                  <a:noFill/>
                </a:ln>
                <a:solidFill>
                  <a:srgbClr val="0078D7"/>
                </a:solidFill>
                <a:effectLst/>
                <a:uLnTx/>
                <a:uFillTx/>
                <a:latin typeface="Segoe UI Semibold" charset="0"/>
                <a:ea typeface="Segoe UI Semibold" charset="0"/>
                <a:cs typeface="Segoe UI Semibold" charset="0"/>
              </a:rPr>
              <a:t>Built-in HA</a:t>
            </a:r>
          </a:p>
        </p:txBody>
      </p:sp>
      <p:sp>
        <p:nvSpPr>
          <p:cNvPr id="316" name="Rectangle 315">
            <a:extLst>
              <a:ext uri="{FF2B5EF4-FFF2-40B4-BE49-F238E27FC236}">
                <a16:creationId xmlns:a16="http://schemas.microsoft.com/office/drawing/2014/main" id="{CDCA3A78-1E87-417A-AD9C-5058A10AA5EE}"/>
              </a:ext>
            </a:extLst>
          </p:cNvPr>
          <p:cNvSpPr/>
          <p:nvPr/>
        </p:nvSpPr>
        <p:spPr bwMode="auto">
          <a:xfrm>
            <a:off x="6095257" y="2602982"/>
            <a:ext cx="1784564" cy="285824"/>
          </a:xfrm>
          <a:prstGeom prst="rect">
            <a:avLst/>
          </a:prstGeom>
          <a:no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marL="0" marR="0" lvl="0" indent="0" algn="ctr" defTabSz="913638" rtl="0" eaLnBrk="1" fontAlgn="auto" latinLnBrk="0" hangingPunct="1">
              <a:lnSpc>
                <a:spcPct val="100000"/>
              </a:lnSpc>
              <a:spcBef>
                <a:spcPts val="0"/>
              </a:spcBef>
              <a:spcAft>
                <a:spcPts val="0"/>
              </a:spcAft>
              <a:buClrTx/>
              <a:buSzTx/>
              <a:buFontTx/>
              <a:buNone/>
              <a:tabLst/>
              <a:defRPr/>
            </a:pPr>
            <a:r>
              <a:rPr lang="en-US" sz="1400" b="1">
                <a:solidFill>
                  <a:srgbClr val="0078D7"/>
                </a:solidFill>
                <a:latin typeface="Segoe UI Semibold" charset="0"/>
                <a:ea typeface="Segoe UI Semibold" charset="0"/>
                <a:cs typeface="Segoe UI Semibold" charset="0"/>
              </a:rPr>
              <a:t>Compliance </a:t>
            </a:r>
            <a:endParaRPr kumimoji="0" lang="en-US" sz="1400" b="1" i="0" u="none" strike="noStrike" kern="1200" cap="none" normalizeH="0" noProof="0">
              <a:ln>
                <a:noFill/>
              </a:ln>
              <a:solidFill>
                <a:srgbClr val="0078D7"/>
              </a:solidFill>
              <a:effectLst/>
              <a:uLnTx/>
              <a:uFillTx/>
              <a:latin typeface="Segoe UI Semibold" charset="0"/>
              <a:ea typeface="Segoe UI Semibold" charset="0"/>
              <a:cs typeface="Segoe UI Semibold" charset="0"/>
            </a:endParaRPr>
          </a:p>
        </p:txBody>
      </p:sp>
      <p:sp>
        <p:nvSpPr>
          <p:cNvPr id="317" name="Rectangle 316">
            <a:extLst>
              <a:ext uri="{FF2B5EF4-FFF2-40B4-BE49-F238E27FC236}">
                <a16:creationId xmlns:a16="http://schemas.microsoft.com/office/drawing/2014/main" id="{C863482C-6AA7-428B-9940-407B6A9A82FA}"/>
              </a:ext>
            </a:extLst>
          </p:cNvPr>
          <p:cNvSpPr/>
          <p:nvPr/>
        </p:nvSpPr>
        <p:spPr bwMode="auto">
          <a:xfrm>
            <a:off x="7617381" y="1082183"/>
            <a:ext cx="1060046" cy="487096"/>
          </a:xfrm>
          <a:prstGeom prst="rect">
            <a:avLst/>
          </a:prstGeom>
          <a:no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marL="0" marR="0" lvl="0" indent="0" algn="ctr" defTabSz="913638" rtl="0" eaLnBrk="1" fontAlgn="auto" latinLnBrk="0" hangingPunct="1">
              <a:lnSpc>
                <a:spcPct val="100000"/>
              </a:lnSpc>
              <a:spcBef>
                <a:spcPts val="0"/>
              </a:spcBef>
              <a:spcAft>
                <a:spcPts val="0"/>
              </a:spcAft>
              <a:buClrTx/>
              <a:buSzTx/>
              <a:buFontTx/>
              <a:buNone/>
              <a:tabLst/>
              <a:defRPr/>
            </a:pPr>
            <a:r>
              <a:rPr kumimoji="0" lang="en-US" sz="1400" b="1" i="0" u="none" strike="noStrike" kern="1200" cap="none" normalizeH="0" noProof="0">
                <a:ln>
                  <a:noFill/>
                </a:ln>
                <a:solidFill>
                  <a:srgbClr val="0078D7"/>
                </a:solidFill>
                <a:effectLst/>
                <a:uLnTx/>
                <a:uFillTx/>
                <a:latin typeface="Segoe UI Semibold" charset="0"/>
                <a:ea typeface="Segoe UI Semibold" charset="0"/>
                <a:cs typeface="Segoe UI Semibold" charset="0"/>
              </a:rPr>
              <a:t>Intelligent performance</a:t>
            </a:r>
          </a:p>
        </p:txBody>
      </p:sp>
      <p:sp>
        <p:nvSpPr>
          <p:cNvPr id="318" name="Rectangle 317">
            <a:extLst>
              <a:ext uri="{FF2B5EF4-FFF2-40B4-BE49-F238E27FC236}">
                <a16:creationId xmlns:a16="http://schemas.microsoft.com/office/drawing/2014/main" id="{762CC10A-35FA-4D73-8AD4-0A71BCA40ED6}"/>
              </a:ext>
            </a:extLst>
          </p:cNvPr>
          <p:cNvSpPr/>
          <p:nvPr/>
        </p:nvSpPr>
        <p:spPr bwMode="auto">
          <a:xfrm>
            <a:off x="9577603" y="5345086"/>
            <a:ext cx="1356298" cy="521392"/>
          </a:xfrm>
          <a:prstGeom prst="rect">
            <a:avLst/>
          </a:prstGeom>
          <a:no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marL="0" marR="0" lvl="0" indent="0" algn="ctr" defTabSz="913638" rtl="0" eaLnBrk="1" fontAlgn="auto" latinLnBrk="0" hangingPunct="1">
              <a:lnSpc>
                <a:spcPct val="100000"/>
              </a:lnSpc>
              <a:spcBef>
                <a:spcPts val="0"/>
              </a:spcBef>
              <a:spcAft>
                <a:spcPts val="0"/>
              </a:spcAft>
              <a:buClrTx/>
              <a:buSzTx/>
              <a:buFontTx/>
              <a:buNone/>
              <a:tabLst/>
              <a:defRPr/>
            </a:pPr>
            <a:r>
              <a:rPr lang="en-US" sz="1400" b="1">
                <a:solidFill>
                  <a:srgbClr val="0078D7"/>
                </a:solidFill>
                <a:latin typeface="Segoe UI Semibold" charset="0"/>
                <a:ea typeface="Segoe UI Semibold" charset="0"/>
                <a:cs typeface="Segoe UI Semibold" charset="0"/>
              </a:rPr>
              <a:t>Easy ecosystem integration</a:t>
            </a:r>
            <a:endParaRPr kumimoji="0" lang="en-US" sz="1400" b="1" i="0" u="none" strike="noStrike" kern="1200" cap="none" normalizeH="0" noProof="0">
              <a:ln>
                <a:noFill/>
              </a:ln>
              <a:solidFill>
                <a:srgbClr val="0078D7"/>
              </a:solidFill>
              <a:effectLst/>
              <a:uLnTx/>
              <a:uFillTx/>
              <a:latin typeface="Segoe UI Semibold" charset="0"/>
              <a:ea typeface="Segoe UI Semibold" charset="0"/>
              <a:cs typeface="Segoe UI Semibold" charset="0"/>
            </a:endParaRPr>
          </a:p>
        </p:txBody>
      </p:sp>
      <p:sp>
        <p:nvSpPr>
          <p:cNvPr id="332" name="Rectangle 331">
            <a:extLst>
              <a:ext uri="{FF2B5EF4-FFF2-40B4-BE49-F238E27FC236}">
                <a16:creationId xmlns:a16="http://schemas.microsoft.com/office/drawing/2014/main" id="{05B15D7D-317C-47D0-B897-E3BDC3852F1A}"/>
              </a:ext>
            </a:extLst>
          </p:cNvPr>
          <p:cNvSpPr/>
          <p:nvPr/>
        </p:nvSpPr>
        <p:spPr>
          <a:xfrm>
            <a:off x="592864" y="5093142"/>
            <a:ext cx="5669896" cy="738664"/>
          </a:xfrm>
          <a:prstGeom prst="rect">
            <a:avLst/>
          </a:prstGeom>
        </p:spPr>
        <p:txBody>
          <a:bodyPr vert="horz" wrap="square" lIns="0" tIns="0" rIns="0" bIns="0" rtlCol="0" anchor="t">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20" normalizeH="0" baseline="0" noProof="0">
                <a:ln w="3175">
                  <a:noFill/>
                </a:ln>
                <a:solidFill>
                  <a:srgbClr val="0078D4"/>
                </a:solidFill>
                <a:effectLst/>
                <a:uLnTx/>
                <a:uFillTx/>
                <a:latin typeface="Segoe UI Semibold"/>
                <a:ea typeface="+mn-ea"/>
                <a:cs typeface="Segoe UI" pitchFamily="34" charset="0"/>
              </a:rPr>
              <a:t>Azure Database for PostgreSQL is</a:t>
            </a:r>
            <a:br>
              <a:rPr kumimoji="0" lang="en-US" sz="2400" b="0" i="0" u="none" strike="noStrike" kern="1200" cap="none" spc="-20" normalizeH="0" baseline="0" noProof="0">
                <a:ln w="3175">
                  <a:noFill/>
                </a:ln>
                <a:solidFill>
                  <a:srgbClr val="0078D4"/>
                </a:solidFill>
                <a:effectLst/>
                <a:uLnTx/>
                <a:uFillTx/>
                <a:latin typeface="Segoe UI Semibold"/>
                <a:ea typeface="+mn-ea"/>
                <a:cs typeface="Segoe UI" pitchFamily="34" charset="0"/>
              </a:rPr>
            </a:br>
            <a:r>
              <a:rPr kumimoji="0" lang="en-US" sz="2400" b="0" i="0" u="none" strike="noStrike" kern="1200" cap="none" spc="-20" normalizeH="0" baseline="0" noProof="0">
                <a:ln w="3175">
                  <a:noFill/>
                </a:ln>
                <a:solidFill>
                  <a:srgbClr val="0078D4"/>
                </a:solidFill>
                <a:effectLst/>
                <a:uLnTx/>
                <a:uFillTx/>
                <a:latin typeface="Segoe UI Semibold"/>
                <a:ea typeface="+mn-ea"/>
                <a:cs typeface="Segoe UI" pitchFamily="34" charset="0"/>
              </a:rPr>
              <a:t>fully-managed, community PostgreSQL</a:t>
            </a:r>
          </a:p>
        </p:txBody>
      </p:sp>
      <p:sp>
        <p:nvSpPr>
          <p:cNvPr id="311" name="Rectangle 310">
            <a:extLst>
              <a:ext uri="{FF2B5EF4-FFF2-40B4-BE49-F238E27FC236}">
                <a16:creationId xmlns:a16="http://schemas.microsoft.com/office/drawing/2014/main" id="{0267673E-F7C8-4122-AD92-A0176CAADAF1}"/>
              </a:ext>
            </a:extLst>
          </p:cNvPr>
          <p:cNvSpPr/>
          <p:nvPr/>
        </p:nvSpPr>
        <p:spPr bwMode="auto">
          <a:xfrm>
            <a:off x="10725654" y="4429558"/>
            <a:ext cx="1173469" cy="521392"/>
          </a:xfrm>
          <a:prstGeom prst="rect">
            <a:avLst/>
          </a:prstGeom>
          <a:noFill/>
          <a:ln w="6350" cap="flat" cmpd="sng" algn="ctr">
            <a:noFill/>
            <a:prstDash val="solid"/>
            <a:headEnd type="none" w="med" len="med"/>
            <a:tailEnd type="none" w="med" len="med"/>
          </a:ln>
          <a:effectLst/>
        </p:spPr>
        <p:txBody>
          <a:bodyPr rot="0" spcFirstLastPara="0" vert="horz" wrap="square" lIns="0" tIns="44815" rIns="0" bIns="44815" numCol="1" spcCol="0" rtlCol="0" fromWordArt="0" anchor="t" anchorCtr="0" forceAA="0" compatLnSpc="1">
            <a:prstTxWarp prst="textNoShape">
              <a:avLst/>
            </a:prstTxWarp>
            <a:spAutoFit/>
          </a:bodyPr>
          <a:lstStyle/>
          <a:p>
            <a:pPr marL="0" marR="0" lvl="0" indent="0" algn="ctr" defTabSz="913638" rtl="0" eaLnBrk="1" fontAlgn="auto" latinLnBrk="0" hangingPunct="1">
              <a:lnSpc>
                <a:spcPct val="100000"/>
              </a:lnSpc>
              <a:spcBef>
                <a:spcPts val="0"/>
              </a:spcBef>
              <a:spcAft>
                <a:spcPts val="0"/>
              </a:spcAft>
              <a:buClrTx/>
              <a:buSzTx/>
              <a:buFontTx/>
              <a:buNone/>
              <a:tabLst/>
              <a:defRPr/>
            </a:pPr>
            <a:r>
              <a:rPr lang="en-US" sz="1400" b="1">
                <a:solidFill>
                  <a:srgbClr val="0078D7"/>
                </a:solidFill>
                <a:latin typeface="Segoe UI Semibold" charset="0"/>
                <a:ea typeface="Segoe UI Semibold" charset="0"/>
                <a:cs typeface="Segoe UI Semibold" charset="0"/>
              </a:rPr>
              <a:t>Extension support</a:t>
            </a:r>
            <a:r>
              <a:rPr kumimoji="0" lang="en-US" sz="1400" b="1" i="0" u="none" strike="noStrike" kern="1200" cap="none" normalizeH="0" noProof="0">
                <a:ln>
                  <a:noFill/>
                </a:ln>
                <a:solidFill>
                  <a:srgbClr val="0078D7"/>
                </a:solidFill>
                <a:effectLst/>
                <a:uLnTx/>
                <a:uFillTx/>
                <a:latin typeface="Segoe UI Semibold" charset="0"/>
                <a:ea typeface="Segoe UI Semibold" charset="0"/>
                <a:cs typeface="Segoe UI Semibold" charset="0"/>
              </a:rPr>
              <a:t> </a:t>
            </a:r>
          </a:p>
        </p:txBody>
      </p:sp>
      <p:sp>
        <p:nvSpPr>
          <p:cNvPr id="3" name="TextBox 2">
            <a:extLst>
              <a:ext uri="{FF2B5EF4-FFF2-40B4-BE49-F238E27FC236}">
                <a16:creationId xmlns:a16="http://schemas.microsoft.com/office/drawing/2014/main" id="{8924FEEE-4DE4-48AF-8318-402539AEE9E4}"/>
              </a:ext>
            </a:extLst>
          </p:cNvPr>
          <p:cNvSpPr txBox="1"/>
          <p:nvPr/>
        </p:nvSpPr>
        <p:spPr>
          <a:xfrm>
            <a:off x="8773540" y="1996014"/>
            <a:ext cx="989523" cy="215444"/>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latin typeface="+mj-lt"/>
              </a:rPr>
              <a:t>Extensions</a:t>
            </a:r>
          </a:p>
        </p:txBody>
      </p:sp>
      <p:grpSp>
        <p:nvGrpSpPr>
          <p:cNvPr id="313" name="Group 312">
            <a:extLst>
              <a:ext uri="{FF2B5EF4-FFF2-40B4-BE49-F238E27FC236}">
                <a16:creationId xmlns:a16="http://schemas.microsoft.com/office/drawing/2014/main" id="{BA5F280F-5155-4AA2-9680-3605652F7BF7}"/>
              </a:ext>
            </a:extLst>
          </p:cNvPr>
          <p:cNvGrpSpPr/>
          <p:nvPr/>
        </p:nvGrpSpPr>
        <p:grpSpPr>
          <a:xfrm>
            <a:off x="8721463" y="2941245"/>
            <a:ext cx="975507" cy="1010595"/>
            <a:chOff x="10970759" y="2371812"/>
            <a:chExt cx="661987" cy="685800"/>
          </a:xfrm>
          <a:solidFill>
            <a:schemeClr val="accent1"/>
          </a:solidFill>
        </p:grpSpPr>
        <p:sp>
          <p:nvSpPr>
            <p:cNvPr id="319" name="Freeform 13">
              <a:extLst>
                <a:ext uri="{FF2B5EF4-FFF2-40B4-BE49-F238E27FC236}">
                  <a16:creationId xmlns:a16="http://schemas.microsoft.com/office/drawing/2014/main" id="{B73118F3-3D8C-4448-9795-27B216491B99}"/>
                </a:ext>
              </a:extLst>
            </p:cNvPr>
            <p:cNvSpPr>
              <a:spLocks noEditPoints="1"/>
            </p:cNvSpPr>
            <p:nvPr/>
          </p:nvSpPr>
          <p:spPr bwMode="auto">
            <a:xfrm>
              <a:off x="10970759" y="2371812"/>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20" name="Freeform 14">
              <a:extLst>
                <a:ext uri="{FF2B5EF4-FFF2-40B4-BE49-F238E27FC236}">
                  <a16:creationId xmlns:a16="http://schemas.microsoft.com/office/drawing/2014/main" id="{8CA2BF92-12E6-482B-BFA9-66DBCEEED194}"/>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4" name="Oval 3">
            <a:extLst>
              <a:ext uri="{FF2B5EF4-FFF2-40B4-BE49-F238E27FC236}">
                <a16:creationId xmlns:a16="http://schemas.microsoft.com/office/drawing/2014/main" id="{44F9EC75-89A4-470C-8ECE-9B5A17820F35}"/>
              </a:ext>
            </a:extLst>
          </p:cNvPr>
          <p:cNvSpPr/>
          <p:nvPr/>
        </p:nvSpPr>
        <p:spPr bwMode="auto">
          <a:xfrm>
            <a:off x="7573502" y="1769454"/>
            <a:ext cx="3319092" cy="3319092"/>
          </a:xfrm>
          <a:prstGeom prst="ellipse">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2" name="TextBox 321">
            <a:extLst>
              <a:ext uri="{FF2B5EF4-FFF2-40B4-BE49-F238E27FC236}">
                <a16:creationId xmlns:a16="http://schemas.microsoft.com/office/drawing/2014/main" id="{A73031B2-D70A-4F5B-8ED5-3974EF87C631}"/>
              </a:ext>
            </a:extLst>
          </p:cNvPr>
          <p:cNvSpPr txBox="1"/>
          <p:nvPr/>
        </p:nvSpPr>
        <p:spPr>
          <a:xfrm>
            <a:off x="7761852" y="2746033"/>
            <a:ext cx="724199" cy="215444"/>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latin typeface="+mj-lt"/>
              </a:rPr>
              <a:t>JSONB</a:t>
            </a:r>
          </a:p>
        </p:txBody>
      </p:sp>
      <p:sp>
        <p:nvSpPr>
          <p:cNvPr id="324" name="TextBox 323">
            <a:extLst>
              <a:ext uri="{FF2B5EF4-FFF2-40B4-BE49-F238E27FC236}">
                <a16:creationId xmlns:a16="http://schemas.microsoft.com/office/drawing/2014/main" id="{5109124F-2C69-40A1-8A14-14914AB3DA29}"/>
              </a:ext>
            </a:extLst>
          </p:cNvPr>
          <p:cNvSpPr txBox="1"/>
          <p:nvPr/>
        </p:nvSpPr>
        <p:spPr>
          <a:xfrm>
            <a:off x="9622382" y="4161807"/>
            <a:ext cx="805145" cy="430887"/>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latin typeface="+mj-lt"/>
              </a:rPr>
              <a:t>Full text search </a:t>
            </a:r>
          </a:p>
        </p:txBody>
      </p:sp>
      <p:sp>
        <p:nvSpPr>
          <p:cNvPr id="328" name="TextBox 327">
            <a:extLst>
              <a:ext uri="{FF2B5EF4-FFF2-40B4-BE49-F238E27FC236}">
                <a16:creationId xmlns:a16="http://schemas.microsoft.com/office/drawing/2014/main" id="{785B311C-F10A-4FDD-AD81-CBDC995979B3}"/>
              </a:ext>
            </a:extLst>
          </p:cNvPr>
          <p:cNvSpPr txBox="1"/>
          <p:nvPr/>
        </p:nvSpPr>
        <p:spPr>
          <a:xfrm>
            <a:off x="8012629" y="4186315"/>
            <a:ext cx="989523" cy="430887"/>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latin typeface="+mj-lt"/>
              </a:rPr>
              <a:t>Geospatial support </a:t>
            </a:r>
          </a:p>
        </p:txBody>
      </p:sp>
      <p:sp>
        <p:nvSpPr>
          <p:cNvPr id="331" name="TextBox 330">
            <a:extLst>
              <a:ext uri="{FF2B5EF4-FFF2-40B4-BE49-F238E27FC236}">
                <a16:creationId xmlns:a16="http://schemas.microsoft.com/office/drawing/2014/main" id="{4118736B-83ED-48A8-A59E-2B8509665949}"/>
              </a:ext>
            </a:extLst>
          </p:cNvPr>
          <p:cNvSpPr txBox="1"/>
          <p:nvPr/>
        </p:nvSpPr>
        <p:spPr>
          <a:xfrm>
            <a:off x="9927319" y="2642505"/>
            <a:ext cx="732619" cy="430887"/>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latin typeface="+mj-lt"/>
              </a:rPr>
              <a:t>Rich indexing</a:t>
            </a:r>
          </a:p>
        </p:txBody>
      </p:sp>
    </p:spTree>
    <p:extLst>
      <p:ext uri="{BB962C8B-B14F-4D97-AF65-F5344CB8AC3E}">
        <p14:creationId xmlns:p14="http://schemas.microsoft.com/office/powerpoint/2010/main" val="270222824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Text Placeholder 47">
            <a:extLst>
              <a:ext uri="{FF2B5EF4-FFF2-40B4-BE49-F238E27FC236}">
                <a16:creationId xmlns:a16="http://schemas.microsoft.com/office/drawing/2014/main" id="{6DCC6EE6-B49B-42B6-AB23-C3E314F0C159}"/>
              </a:ext>
            </a:extLst>
          </p:cNvPr>
          <p:cNvSpPr txBox="1">
            <a:spLocks/>
          </p:cNvSpPr>
          <p:nvPr/>
        </p:nvSpPr>
        <p:spPr>
          <a:xfrm>
            <a:off x="6356859" y="3826069"/>
            <a:ext cx="2194560" cy="107721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a:gradFill>
                  <a:gsLst>
                    <a:gs pos="1250">
                      <a:srgbClr val="000000"/>
                    </a:gs>
                    <a:gs pos="100000">
                      <a:srgbClr val="000000"/>
                    </a:gs>
                  </a:gsLst>
                  <a:lin ang="5400000" scaled="0"/>
                </a:gradFill>
              </a:rPr>
              <a:t>Stay productive with your favorite Postgres extensions and leverage Microsoft’s contributions to the Postgres community</a:t>
            </a:r>
          </a:p>
        </p:txBody>
      </p:sp>
      <p:sp>
        <p:nvSpPr>
          <p:cNvPr id="20" name="Text Placeholder 47">
            <a:extLst>
              <a:ext uri="{FF2B5EF4-FFF2-40B4-BE49-F238E27FC236}">
                <a16:creationId xmlns:a16="http://schemas.microsoft.com/office/drawing/2014/main" id="{DAB4986B-3A33-48D5-B349-2C44EF0306D8}"/>
              </a:ext>
            </a:extLst>
          </p:cNvPr>
          <p:cNvSpPr txBox="1">
            <a:spLocks/>
          </p:cNvSpPr>
          <p:nvPr/>
        </p:nvSpPr>
        <p:spPr>
          <a:xfrm>
            <a:off x="9241158" y="4100687"/>
            <a:ext cx="2130135"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lang="en-US">
                <a:gradFill>
                  <a:gsLst>
                    <a:gs pos="1250">
                      <a:srgbClr val="000000"/>
                    </a:gs>
                    <a:gs pos="100000">
                      <a:srgbClr val="000000"/>
                    </a:gs>
                  </a:gsLst>
                  <a:lin ang="5400000" scaled="0"/>
                </a:gradFill>
              </a:rPr>
              <a:t>Break free from the limits of single-node Postgres and scale out across </a:t>
            </a:r>
            <a:r>
              <a:rPr lang="en-US" err="1">
                <a:gradFill>
                  <a:gsLst>
                    <a:gs pos="1250">
                      <a:srgbClr val="000000"/>
                    </a:gs>
                    <a:gs pos="100000">
                      <a:srgbClr val="000000"/>
                    </a:gs>
                  </a:gsLst>
                  <a:lin ang="5400000" scaled="0"/>
                </a:gradFill>
              </a:rPr>
              <a:t>100s</a:t>
            </a:r>
            <a:r>
              <a:rPr lang="en-US">
                <a:gradFill>
                  <a:gsLst>
                    <a:gs pos="1250">
                      <a:srgbClr val="000000"/>
                    </a:gs>
                    <a:gs pos="100000">
                      <a:srgbClr val="000000"/>
                    </a:gs>
                  </a:gsLst>
                  <a:lin ang="5400000" scaled="0"/>
                </a:gradFill>
              </a:rPr>
              <a:t> of nodes</a:t>
            </a:r>
          </a:p>
        </p:txBody>
      </p:sp>
      <p:sp>
        <p:nvSpPr>
          <p:cNvPr id="46" name="Text Placeholder 12">
            <a:extLst>
              <a:ext uri="{FF2B5EF4-FFF2-40B4-BE49-F238E27FC236}">
                <a16:creationId xmlns:a16="http://schemas.microsoft.com/office/drawing/2014/main" id="{088AE05D-AEFA-4504-894A-4E32C64BBD79}"/>
              </a:ext>
            </a:extLst>
          </p:cNvPr>
          <p:cNvSpPr txBox="1">
            <a:spLocks/>
          </p:cNvSpPr>
          <p:nvPr/>
        </p:nvSpPr>
        <p:spPr>
          <a:xfrm>
            <a:off x="9241158" y="3262955"/>
            <a:ext cx="2194560" cy="73866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600">
                <a:latin typeface="Segoe UI Semibold"/>
              </a:rPr>
              <a:t>High performance scale-out with Hyperscale (Citus)</a:t>
            </a:r>
          </a:p>
        </p:txBody>
      </p:sp>
      <p:sp>
        <p:nvSpPr>
          <p:cNvPr id="13" name="Title 84">
            <a:extLst>
              <a:ext uri="{FF2B5EF4-FFF2-40B4-BE49-F238E27FC236}">
                <a16:creationId xmlns:a16="http://schemas.microsoft.com/office/drawing/2014/main" id="{1A57FEE2-0C87-DF4D-9FB8-7B305B8D8A0F}"/>
              </a:ext>
            </a:extLst>
          </p:cNvPr>
          <p:cNvSpPr>
            <a:spLocks noGrp="1"/>
          </p:cNvSpPr>
          <p:nvPr>
            <p:ph type="title"/>
          </p:nvPr>
        </p:nvSpPr>
        <p:spPr>
          <a:xfrm>
            <a:off x="588263" y="457200"/>
            <a:ext cx="11018520" cy="553998"/>
          </a:xfrm>
        </p:spPr>
        <p:txBody>
          <a:bodyPr/>
          <a:lstStyle/>
          <a:p>
            <a:r>
              <a:rPr lang="en-US"/>
              <a:t>The benefits of Azure Database for PostgreSQL </a:t>
            </a:r>
          </a:p>
        </p:txBody>
      </p:sp>
      <p:sp>
        <p:nvSpPr>
          <p:cNvPr id="12" name="Text Placeholder 11">
            <a:extLst>
              <a:ext uri="{FF2B5EF4-FFF2-40B4-BE49-F238E27FC236}">
                <a16:creationId xmlns:a16="http://schemas.microsoft.com/office/drawing/2014/main" id="{318D0C45-5601-4D97-8201-8E6485ECC9FD}"/>
              </a:ext>
            </a:extLst>
          </p:cNvPr>
          <p:cNvSpPr txBox="1">
            <a:spLocks/>
          </p:cNvSpPr>
          <p:nvPr/>
        </p:nvSpPr>
        <p:spPr>
          <a:xfrm>
            <a:off x="3472561" y="3262955"/>
            <a:ext cx="2194560" cy="49244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600">
                <a:latin typeface="Segoe UI Semibold"/>
              </a:rPr>
              <a:t>Intelligent performance optimization </a:t>
            </a:r>
            <a:endParaRPr kumimoji="0" lang="en-US" sz="16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endParaRPr>
          </a:p>
        </p:txBody>
      </p:sp>
      <p:sp>
        <p:nvSpPr>
          <p:cNvPr id="18" name="Text Placeholder 45">
            <a:extLst>
              <a:ext uri="{FF2B5EF4-FFF2-40B4-BE49-F238E27FC236}">
                <a16:creationId xmlns:a16="http://schemas.microsoft.com/office/drawing/2014/main" id="{95AA3D36-7952-4556-ACCF-33A7E8711C1C}"/>
              </a:ext>
            </a:extLst>
          </p:cNvPr>
          <p:cNvSpPr txBox="1">
            <a:spLocks/>
          </p:cNvSpPr>
          <p:nvPr/>
        </p:nvSpPr>
        <p:spPr>
          <a:xfrm>
            <a:off x="3472561" y="3826069"/>
            <a:ext cx="2194560"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Improve performance and reduce cost with customized recommendations</a:t>
            </a:r>
          </a:p>
        </p:txBody>
      </p:sp>
      <p:grpSp>
        <p:nvGrpSpPr>
          <p:cNvPr id="28" name="Group 176">
            <a:extLst>
              <a:ext uri="{FF2B5EF4-FFF2-40B4-BE49-F238E27FC236}">
                <a16:creationId xmlns:a16="http://schemas.microsoft.com/office/drawing/2014/main" id="{70B1348F-BF5A-4BBF-9E7C-B808AF9226D3}"/>
              </a:ext>
            </a:extLst>
          </p:cNvPr>
          <p:cNvGrpSpPr>
            <a:grpSpLocks noChangeAspect="1"/>
          </p:cNvGrpSpPr>
          <p:nvPr/>
        </p:nvGrpSpPr>
        <p:grpSpPr bwMode="auto">
          <a:xfrm>
            <a:off x="3584195" y="2149703"/>
            <a:ext cx="827246" cy="827246"/>
            <a:chOff x="2204" y="2781"/>
            <a:chExt cx="312" cy="312"/>
          </a:xfrm>
        </p:grpSpPr>
        <p:sp>
          <p:nvSpPr>
            <p:cNvPr id="29" name="AutoShape 175">
              <a:extLst>
                <a:ext uri="{FF2B5EF4-FFF2-40B4-BE49-F238E27FC236}">
                  <a16:creationId xmlns:a16="http://schemas.microsoft.com/office/drawing/2014/main" id="{EFBF83DD-CE86-48EC-9CF9-9C84A7FFBA13}"/>
                </a:ext>
              </a:extLst>
            </p:cNvPr>
            <p:cNvSpPr>
              <a:spLocks noChangeAspect="1" noChangeArrowheads="1" noTextEdit="1"/>
            </p:cNvSpPr>
            <p:nvPr/>
          </p:nvSpPr>
          <p:spPr bwMode="auto">
            <a:xfrm>
              <a:off x="2204"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177">
              <a:extLst>
                <a:ext uri="{FF2B5EF4-FFF2-40B4-BE49-F238E27FC236}">
                  <a16:creationId xmlns:a16="http://schemas.microsoft.com/office/drawing/2014/main" id="{384370F0-46C7-4077-B8EA-9251A8968F79}"/>
                </a:ext>
              </a:extLst>
            </p:cNvPr>
            <p:cNvSpPr>
              <a:spLocks noChangeArrowheads="1"/>
            </p:cNvSpPr>
            <p:nvPr/>
          </p:nvSpPr>
          <p:spPr bwMode="auto">
            <a:xfrm>
              <a:off x="2204" y="2781"/>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178">
              <a:extLst>
                <a:ext uri="{FF2B5EF4-FFF2-40B4-BE49-F238E27FC236}">
                  <a16:creationId xmlns:a16="http://schemas.microsoft.com/office/drawing/2014/main" id="{6A335DC5-7A70-468F-97AF-6FCE4C456231}"/>
                </a:ext>
              </a:extLst>
            </p:cNvPr>
            <p:cNvSpPr>
              <a:spLocks noChangeArrowheads="1"/>
            </p:cNvSpPr>
            <p:nvPr/>
          </p:nvSpPr>
          <p:spPr bwMode="auto">
            <a:xfrm>
              <a:off x="2204" y="2781"/>
              <a:ext cx="312"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79">
              <a:extLst>
                <a:ext uri="{FF2B5EF4-FFF2-40B4-BE49-F238E27FC236}">
                  <a16:creationId xmlns:a16="http://schemas.microsoft.com/office/drawing/2014/main" id="{CC8D32F2-F9E2-4EA3-96B1-E7B187D62B18}"/>
                </a:ext>
              </a:extLst>
            </p:cNvPr>
            <p:cNvSpPr>
              <a:spLocks/>
            </p:cNvSpPr>
            <p:nvPr/>
          </p:nvSpPr>
          <p:spPr bwMode="auto">
            <a:xfrm>
              <a:off x="2233" y="2810"/>
              <a:ext cx="122" cy="255"/>
            </a:xfrm>
            <a:custGeom>
              <a:avLst/>
              <a:gdLst>
                <a:gd name="T0" fmla="*/ 534 w 534"/>
                <a:gd name="T1" fmla="*/ 832 h 1115"/>
                <a:gd name="T2" fmla="*/ 534 w 534"/>
                <a:gd name="T3" fmla="*/ 116 h 1115"/>
                <a:gd name="T4" fmla="*/ 521 w 534"/>
                <a:gd name="T5" fmla="*/ 68 h 1115"/>
                <a:gd name="T6" fmla="*/ 518 w 534"/>
                <a:gd name="T7" fmla="*/ 62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2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2"/>
                  </a:moveTo>
                  <a:cubicBezTo>
                    <a:pt x="534" y="116"/>
                    <a:pt x="534" y="116"/>
                    <a:pt x="534" y="116"/>
                  </a:cubicBezTo>
                  <a:cubicBezTo>
                    <a:pt x="534" y="98"/>
                    <a:pt x="529" y="82"/>
                    <a:pt x="521" y="68"/>
                  </a:cubicBezTo>
                  <a:cubicBezTo>
                    <a:pt x="520" y="66"/>
                    <a:pt x="519" y="64"/>
                    <a:pt x="518" y="62"/>
                  </a:cubicBezTo>
                  <a:cubicBezTo>
                    <a:pt x="518" y="61"/>
                    <a:pt x="518" y="61"/>
                    <a:pt x="517" y="61"/>
                  </a:cubicBezTo>
                  <a:cubicBezTo>
                    <a:pt x="496" y="25"/>
                    <a:pt x="457" y="0"/>
                    <a:pt x="411" y="0"/>
                  </a:cubicBezTo>
                  <a:cubicBezTo>
                    <a:pt x="349" y="0"/>
                    <a:pt x="298" y="46"/>
                    <a:pt x="290" y="106"/>
                  </a:cubicBezTo>
                  <a:cubicBezTo>
                    <a:pt x="284" y="106"/>
                    <a:pt x="279" y="105"/>
                    <a:pt x="273" y="105"/>
                  </a:cubicBezTo>
                  <a:cubicBezTo>
                    <a:pt x="177" y="105"/>
                    <a:pt x="99" y="183"/>
                    <a:pt x="99" y="280"/>
                  </a:cubicBezTo>
                  <a:cubicBezTo>
                    <a:pt x="99" y="295"/>
                    <a:pt x="101" y="309"/>
                    <a:pt x="104" y="323"/>
                  </a:cubicBezTo>
                  <a:cubicBezTo>
                    <a:pt x="40" y="394"/>
                    <a:pt x="0" y="488"/>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70"/>
                    <a:pt x="534" y="1049"/>
                  </a:cubicBezTo>
                  <a:lnTo>
                    <a:pt x="534" y="83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80">
              <a:extLst>
                <a:ext uri="{FF2B5EF4-FFF2-40B4-BE49-F238E27FC236}">
                  <a16:creationId xmlns:a16="http://schemas.microsoft.com/office/drawing/2014/main" id="{F3CCB39A-84BE-4D0A-BD81-C59CE20A48A1}"/>
                </a:ext>
              </a:extLst>
            </p:cNvPr>
            <p:cNvSpPr>
              <a:spLocks/>
            </p:cNvSpPr>
            <p:nvPr/>
          </p:nvSpPr>
          <p:spPr bwMode="auto">
            <a:xfrm>
              <a:off x="2365" y="2810"/>
              <a:ext cx="122" cy="255"/>
            </a:xfrm>
            <a:custGeom>
              <a:avLst/>
              <a:gdLst>
                <a:gd name="T0" fmla="*/ 0 w 534"/>
                <a:gd name="T1" fmla="*/ 832 h 1115"/>
                <a:gd name="T2" fmla="*/ 0 w 534"/>
                <a:gd name="T3" fmla="*/ 116 h 1115"/>
                <a:gd name="T4" fmla="*/ 14 w 534"/>
                <a:gd name="T5" fmla="*/ 68 h 1115"/>
                <a:gd name="T6" fmla="*/ 17 w 534"/>
                <a:gd name="T7" fmla="*/ 62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2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2"/>
                  </a:moveTo>
                  <a:cubicBezTo>
                    <a:pt x="0" y="116"/>
                    <a:pt x="0" y="116"/>
                    <a:pt x="0" y="116"/>
                  </a:cubicBezTo>
                  <a:cubicBezTo>
                    <a:pt x="0" y="98"/>
                    <a:pt x="5" y="82"/>
                    <a:pt x="14" y="68"/>
                  </a:cubicBezTo>
                  <a:cubicBezTo>
                    <a:pt x="15" y="66"/>
                    <a:pt x="16" y="64"/>
                    <a:pt x="17" y="62"/>
                  </a:cubicBezTo>
                  <a:cubicBezTo>
                    <a:pt x="17" y="61"/>
                    <a:pt x="17" y="61"/>
                    <a:pt x="17" y="61"/>
                  </a:cubicBezTo>
                  <a:cubicBezTo>
                    <a:pt x="39" y="25"/>
                    <a:pt x="78" y="0"/>
                    <a:pt x="123" y="0"/>
                  </a:cubicBezTo>
                  <a:cubicBezTo>
                    <a:pt x="185" y="0"/>
                    <a:pt x="237" y="46"/>
                    <a:pt x="245" y="106"/>
                  </a:cubicBezTo>
                  <a:cubicBezTo>
                    <a:pt x="250" y="106"/>
                    <a:pt x="256" y="105"/>
                    <a:pt x="262" y="105"/>
                  </a:cubicBezTo>
                  <a:cubicBezTo>
                    <a:pt x="358" y="105"/>
                    <a:pt x="436" y="183"/>
                    <a:pt x="436" y="280"/>
                  </a:cubicBezTo>
                  <a:cubicBezTo>
                    <a:pt x="436" y="295"/>
                    <a:pt x="434" y="309"/>
                    <a:pt x="431" y="323"/>
                  </a:cubicBezTo>
                  <a:cubicBezTo>
                    <a:pt x="495" y="394"/>
                    <a:pt x="534" y="488"/>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70"/>
                    <a:pt x="0" y="1049"/>
                  </a:cubicBezTo>
                  <a:lnTo>
                    <a:pt x="0" y="83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Text Placeholder 16">
            <a:extLst>
              <a:ext uri="{FF2B5EF4-FFF2-40B4-BE49-F238E27FC236}">
                <a16:creationId xmlns:a16="http://schemas.microsoft.com/office/drawing/2014/main" id="{D82AA7E2-0F8E-416B-BD9F-06D4E4D4129F}"/>
              </a:ext>
            </a:extLst>
          </p:cNvPr>
          <p:cNvSpPr txBox="1">
            <a:spLocks/>
          </p:cNvSpPr>
          <p:nvPr/>
        </p:nvSpPr>
        <p:spPr>
          <a:xfrm>
            <a:off x="6356859" y="3262954"/>
            <a:ext cx="2194560" cy="246221"/>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Flexible and open</a:t>
            </a:r>
          </a:p>
        </p:txBody>
      </p:sp>
      <p:grpSp>
        <p:nvGrpSpPr>
          <p:cNvPr id="47" name="Group 198">
            <a:extLst>
              <a:ext uri="{FF2B5EF4-FFF2-40B4-BE49-F238E27FC236}">
                <a16:creationId xmlns:a16="http://schemas.microsoft.com/office/drawing/2014/main" id="{8713CB48-6372-4558-83F1-BD0E42FBF653}"/>
              </a:ext>
            </a:extLst>
          </p:cNvPr>
          <p:cNvGrpSpPr>
            <a:grpSpLocks noChangeAspect="1"/>
          </p:cNvGrpSpPr>
          <p:nvPr/>
        </p:nvGrpSpPr>
        <p:grpSpPr bwMode="auto">
          <a:xfrm>
            <a:off x="6416463" y="2149703"/>
            <a:ext cx="830964" cy="830964"/>
            <a:chOff x="3411" y="2781"/>
            <a:chExt cx="312" cy="312"/>
          </a:xfrm>
        </p:grpSpPr>
        <p:sp>
          <p:nvSpPr>
            <p:cNvPr id="48" name="Freeform 199">
              <a:extLst>
                <a:ext uri="{FF2B5EF4-FFF2-40B4-BE49-F238E27FC236}">
                  <a16:creationId xmlns:a16="http://schemas.microsoft.com/office/drawing/2014/main" id="{6E374551-96CD-4F03-B188-5C67C0AA683D}"/>
                </a:ext>
              </a:extLst>
            </p:cNvPr>
            <p:cNvSpPr>
              <a:spLocks noEditPoints="1"/>
            </p:cNvSpPr>
            <p:nvPr/>
          </p:nvSpPr>
          <p:spPr bwMode="auto">
            <a:xfrm>
              <a:off x="3411" y="2781"/>
              <a:ext cx="312" cy="312"/>
            </a:xfrm>
            <a:custGeom>
              <a:avLst/>
              <a:gdLst>
                <a:gd name="T0" fmla="*/ 683 w 1366"/>
                <a:gd name="T1" fmla="*/ 128 h 1365"/>
                <a:gd name="T2" fmla="*/ 899 w 1366"/>
                <a:gd name="T3" fmla="*/ 171 h 1365"/>
                <a:gd name="T4" fmla="*/ 1075 w 1366"/>
                <a:gd name="T5" fmla="*/ 290 h 1365"/>
                <a:gd name="T6" fmla="*/ 1194 w 1366"/>
                <a:gd name="T7" fmla="*/ 466 h 1365"/>
                <a:gd name="T8" fmla="*/ 1238 w 1366"/>
                <a:gd name="T9" fmla="*/ 682 h 1365"/>
                <a:gd name="T10" fmla="*/ 1194 w 1366"/>
                <a:gd name="T11" fmla="*/ 898 h 1365"/>
                <a:gd name="T12" fmla="*/ 1075 w 1366"/>
                <a:gd name="T13" fmla="*/ 1075 h 1365"/>
                <a:gd name="T14" fmla="*/ 899 w 1366"/>
                <a:gd name="T15" fmla="*/ 1193 h 1365"/>
                <a:gd name="T16" fmla="*/ 683 w 1366"/>
                <a:gd name="T17" fmla="*/ 1237 h 1365"/>
                <a:gd name="T18" fmla="*/ 467 w 1366"/>
                <a:gd name="T19" fmla="*/ 1193 h 1365"/>
                <a:gd name="T20" fmla="*/ 291 w 1366"/>
                <a:gd name="T21" fmla="*/ 1075 h 1365"/>
                <a:gd name="T22" fmla="*/ 172 w 1366"/>
                <a:gd name="T23" fmla="*/ 898 h 1365"/>
                <a:gd name="T24" fmla="*/ 128 w 1366"/>
                <a:gd name="T25" fmla="*/ 682 h 1365"/>
                <a:gd name="T26" fmla="*/ 172 w 1366"/>
                <a:gd name="T27" fmla="*/ 466 h 1365"/>
                <a:gd name="T28" fmla="*/ 291 w 1366"/>
                <a:gd name="T29" fmla="*/ 290 h 1365"/>
                <a:gd name="T30" fmla="*/ 467 w 1366"/>
                <a:gd name="T31" fmla="*/ 171 h 1365"/>
                <a:gd name="T32" fmla="*/ 683 w 1366"/>
                <a:gd name="T33" fmla="*/ 128 h 1365"/>
                <a:gd name="T34" fmla="*/ 683 w 1366"/>
                <a:gd name="T35" fmla="*/ 0 h 1365"/>
                <a:gd name="T36" fmla="*/ 0 w 1366"/>
                <a:gd name="T37" fmla="*/ 682 h 1365"/>
                <a:gd name="T38" fmla="*/ 683 w 1366"/>
                <a:gd name="T39" fmla="*/ 1365 h 1365"/>
                <a:gd name="T40" fmla="*/ 1366 w 1366"/>
                <a:gd name="T41" fmla="*/ 682 h 1365"/>
                <a:gd name="T42" fmla="*/ 683 w 1366"/>
                <a:gd name="T43"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6" h="1365">
                  <a:moveTo>
                    <a:pt x="683" y="128"/>
                  </a:moveTo>
                  <a:cubicBezTo>
                    <a:pt x="758" y="128"/>
                    <a:pt x="831" y="142"/>
                    <a:pt x="899" y="171"/>
                  </a:cubicBezTo>
                  <a:cubicBezTo>
                    <a:pt x="965" y="199"/>
                    <a:pt x="1024" y="239"/>
                    <a:pt x="1075" y="290"/>
                  </a:cubicBezTo>
                  <a:cubicBezTo>
                    <a:pt x="1126" y="341"/>
                    <a:pt x="1166" y="400"/>
                    <a:pt x="1194" y="466"/>
                  </a:cubicBezTo>
                  <a:cubicBezTo>
                    <a:pt x="1223" y="535"/>
                    <a:pt x="1238" y="607"/>
                    <a:pt x="1238" y="682"/>
                  </a:cubicBezTo>
                  <a:cubicBezTo>
                    <a:pt x="1238" y="757"/>
                    <a:pt x="1223" y="830"/>
                    <a:pt x="1194" y="898"/>
                  </a:cubicBezTo>
                  <a:cubicBezTo>
                    <a:pt x="1166" y="964"/>
                    <a:pt x="1126" y="1024"/>
                    <a:pt x="1075" y="1075"/>
                  </a:cubicBezTo>
                  <a:cubicBezTo>
                    <a:pt x="1024" y="1126"/>
                    <a:pt x="965" y="1166"/>
                    <a:pt x="899" y="1193"/>
                  </a:cubicBezTo>
                  <a:cubicBezTo>
                    <a:pt x="831" y="1222"/>
                    <a:pt x="758" y="1237"/>
                    <a:pt x="683" y="1237"/>
                  </a:cubicBezTo>
                  <a:cubicBezTo>
                    <a:pt x="608" y="1237"/>
                    <a:pt x="535" y="1222"/>
                    <a:pt x="467" y="1193"/>
                  </a:cubicBezTo>
                  <a:cubicBezTo>
                    <a:pt x="401" y="1166"/>
                    <a:pt x="342" y="1126"/>
                    <a:pt x="291" y="1075"/>
                  </a:cubicBezTo>
                  <a:cubicBezTo>
                    <a:pt x="240" y="1024"/>
                    <a:pt x="200" y="964"/>
                    <a:pt x="172" y="898"/>
                  </a:cubicBezTo>
                  <a:cubicBezTo>
                    <a:pt x="143" y="830"/>
                    <a:pt x="128" y="757"/>
                    <a:pt x="128" y="682"/>
                  </a:cubicBezTo>
                  <a:cubicBezTo>
                    <a:pt x="128" y="607"/>
                    <a:pt x="143" y="535"/>
                    <a:pt x="172" y="466"/>
                  </a:cubicBezTo>
                  <a:cubicBezTo>
                    <a:pt x="200" y="400"/>
                    <a:pt x="240" y="341"/>
                    <a:pt x="291" y="290"/>
                  </a:cubicBezTo>
                  <a:cubicBezTo>
                    <a:pt x="342" y="239"/>
                    <a:pt x="401" y="199"/>
                    <a:pt x="467" y="171"/>
                  </a:cubicBezTo>
                  <a:cubicBezTo>
                    <a:pt x="535" y="142"/>
                    <a:pt x="608" y="128"/>
                    <a:pt x="683" y="128"/>
                  </a:cubicBezTo>
                  <a:moveTo>
                    <a:pt x="683" y="0"/>
                  </a:moveTo>
                  <a:cubicBezTo>
                    <a:pt x="306" y="0"/>
                    <a:pt x="0" y="305"/>
                    <a:pt x="0" y="682"/>
                  </a:cubicBezTo>
                  <a:cubicBezTo>
                    <a:pt x="0" y="1059"/>
                    <a:pt x="306" y="1365"/>
                    <a:pt x="683" y="1365"/>
                  </a:cubicBezTo>
                  <a:cubicBezTo>
                    <a:pt x="1060" y="1365"/>
                    <a:pt x="1366" y="1059"/>
                    <a:pt x="1366" y="682"/>
                  </a:cubicBezTo>
                  <a:cubicBezTo>
                    <a:pt x="1366" y="305"/>
                    <a:pt x="1060" y="0"/>
                    <a:pt x="683"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00">
              <a:extLst>
                <a:ext uri="{FF2B5EF4-FFF2-40B4-BE49-F238E27FC236}">
                  <a16:creationId xmlns:a16="http://schemas.microsoft.com/office/drawing/2014/main" id="{F57D557D-268D-4536-8A50-69E8832271BB}"/>
                </a:ext>
              </a:extLst>
            </p:cNvPr>
            <p:cNvSpPr>
              <a:spLocks noEditPoints="1"/>
            </p:cNvSpPr>
            <p:nvPr/>
          </p:nvSpPr>
          <p:spPr bwMode="auto">
            <a:xfrm>
              <a:off x="3479" y="2859"/>
              <a:ext cx="176" cy="156"/>
            </a:xfrm>
            <a:custGeom>
              <a:avLst/>
              <a:gdLst>
                <a:gd name="T0" fmla="*/ 387 w 774"/>
                <a:gd name="T1" fmla="*/ 128 h 683"/>
                <a:gd name="T2" fmla="*/ 466 w 774"/>
                <a:gd name="T3" fmla="*/ 143 h 683"/>
                <a:gd name="T4" fmla="*/ 583 w 774"/>
                <a:gd name="T5" fmla="*/ 257 h 683"/>
                <a:gd name="T6" fmla="*/ 585 w 774"/>
                <a:gd name="T7" fmla="*/ 420 h 683"/>
                <a:gd name="T8" fmla="*/ 505 w 774"/>
                <a:gd name="T9" fmla="*/ 519 h 683"/>
                <a:gd name="T10" fmla="*/ 387 w 774"/>
                <a:gd name="T11" fmla="*/ 555 h 683"/>
                <a:gd name="T12" fmla="*/ 308 w 774"/>
                <a:gd name="T13" fmla="*/ 539 h 683"/>
                <a:gd name="T14" fmla="*/ 191 w 774"/>
                <a:gd name="T15" fmla="*/ 426 h 683"/>
                <a:gd name="T16" fmla="*/ 189 w 774"/>
                <a:gd name="T17" fmla="*/ 262 h 683"/>
                <a:gd name="T18" fmla="*/ 269 w 774"/>
                <a:gd name="T19" fmla="*/ 164 h 683"/>
                <a:gd name="T20" fmla="*/ 387 w 774"/>
                <a:gd name="T21" fmla="*/ 128 h 683"/>
                <a:gd name="T22" fmla="*/ 387 w 774"/>
                <a:gd name="T23" fmla="*/ 128 h 683"/>
                <a:gd name="T24" fmla="*/ 387 w 774"/>
                <a:gd name="T25" fmla="*/ 0 h 683"/>
                <a:gd name="T26" fmla="*/ 70 w 774"/>
                <a:gd name="T27" fmla="*/ 215 h 683"/>
                <a:gd name="T28" fmla="*/ 261 w 774"/>
                <a:gd name="T29" fmla="*/ 658 h 683"/>
                <a:gd name="T30" fmla="*/ 387 w 774"/>
                <a:gd name="T31" fmla="*/ 683 h 683"/>
                <a:gd name="T32" fmla="*/ 704 w 774"/>
                <a:gd name="T33" fmla="*/ 468 h 683"/>
                <a:gd name="T34" fmla="*/ 513 w 774"/>
                <a:gd name="T35" fmla="*/ 24 h 683"/>
                <a:gd name="T36" fmla="*/ 387 w 774"/>
                <a:gd name="T3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4" h="683">
                  <a:moveTo>
                    <a:pt x="387" y="128"/>
                  </a:moveTo>
                  <a:cubicBezTo>
                    <a:pt x="414" y="128"/>
                    <a:pt x="441" y="133"/>
                    <a:pt x="466" y="143"/>
                  </a:cubicBezTo>
                  <a:cubicBezTo>
                    <a:pt x="519" y="164"/>
                    <a:pt x="560" y="205"/>
                    <a:pt x="583" y="257"/>
                  </a:cubicBezTo>
                  <a:cubicBezTo>
                    <a:pt x="605" y="309"/>
                    <a:pt x="606" y="367"/>
                    <a:pt x="585" y="420"/>
                  </a:cubicBezTo>
                  <a:cubicBezTo>
                    <a:pt x="569" y="461"/>
                    <a:pt x="541" y="495"/>
                    <a:pt x="505" y="519"/>
                  </a:cubicBezTo>
                  <a:cubicBezTo>
                    <a:pt x="470" y="542"/>
                    <a:pt x="429" y="555"/>
                    <a:pt x="387" y="555"/>
                  </a:cubicBezTo>
                  <a:cubicBezTo>
                    <a:pt x="360" y="555"/>
                    <a:pt x="333" y="550"/>
                    <a:pt x="308" y="539"/>
                  </a:cubicBezTo>
                  <a:cubicBezTo>
                    <a:pt x="255" y="518"/>
                    <a:pt x="214" y="478"/>
                    <a:pt x="191" y="426"/>
                  </a:cubicBezTo>
                  <a:cubicBezTo>
                    <a:pt x="169" y="373"/>
                    <a:pt x="168" y="315"/>
                    <a:pt x="189" y="262"/>
                  </a:cubicBezTo>
                  <a:cubicBezTo>
                    <a:pt x="205" y="222"/>
                    <a:pt x="233" y="188"/>
                    <a:pt x="269" y="164"/>
                  </a:cubicBezTo>
                  <a:cubicBezTo>
                    <a:pt x="304" y="140"/>
                    <a:pt x="345" y="128"/>
                    <a:pt x="387" y="128"/>
                  </a:cubicBezTo>
                  <a:cubicBezTo>
                    <a:pt x="387" y="128"/>
                    <a:pt x="387" y="128"/>
                    <a:pt x="387" y="128"/>
                  </a:cubicBezTo>
                  <a:moveTo>
                    <a:pt x="387" y="0"/>
                  </a:moveTo>
                  <a:cubicBezTo>
                    <a:pt x="252" y="0"/>
                    <a:pt x="123" y="81"/>
                    <a:pt x="70" y="215"/>
                  </a:cubicBezTo>
                  <a:cubicBezTo>
                    <a:pt x="0" y="390"/>
                    <a:pt x="86" y="588"/>
                    <a:pt x="261" y="658"/>
                  </a:cubicBezTo>
                  <a:cubicBezTo>
                    <a:pt x="302" y="675"/>
                    <a:pt x="345" y="683"/>
                    <a:pt x="387" y="683"/>
                  </a:cubicBezTo>
                  <a:cubicBezTo>
                    <a:pt x="522" y="683"/>
                    <a:pt x="651" y="601"/>
                    <a:pt x="704" y="468"/>
                  </a:cubicBezTo>
                  <a:cubicBezTo>
                    <a:pt x="774" y="293"/>
                    <a:pt x="688" y="94"/>
                    <a:pt x="513" y="24"/>
                  </a:cubicBezTo>
                  <a:cubicBezTo>
                    <a:pt x="472" y="8"/>
                    <a:pt x="429" y="0"/>
                    <a:pt x="3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01">
              <a:extLst>
                <a:ext uri="{FF2B5EF4-FFF2-40B4-BE49-F238E27FC236}">
                  <a16:creationId xmlns:a16="http://schemas.microsoft.com/office/drawing/2014/main" id="{235F0AC4-8112-4B23-A6D2-F1450CFAC0EB}"/>
                </a:ext>
              </a:extLst>
            </p:cNvPr>
            <p:cNvSpPr>
              <a:spLocks/>
            </p:cNvSpPr>
            <p:nvPr/>
          </p:nvSpPr>
          <p:spPr bwMode="auto">
            <a:xfrm>
              <a:off x="3479" y="2894"/>
              <a:ext cx="22" cy="24"/>
            </a:xfrm>
            <a:custGeom>
              <a:avLst/>
              <a:gdLst>
                <a:gd name="T0" fmla="*/ 22 w 22"/>
                <a:gd name="T1" fmla="*/ 6 h 24"/>
                <a:gd name="T2" fmla="*/ 14 w 22"/>
                <a:gd name="T3" fmla="*/ 24 h 24"/>
                <a:gd name="T4" fmla="*/ 0 w 22"/>
                <a:gd name="T5" fmla="*/ 19 h 24"/>
                <a:gd name="T6" fmla="*/ 8 w 22"/>
                <a:gd name="T7" fmla="*/ 0 h 24"/>
                <a:gd name="T8" fmla="*/ 22 w 22"/>
                <a:gd name="T9" fmla="*/ 6 h 24"/>
              </a:gdLst>
              <a:ahLst/>
              <a:cxnLst>
                <a:cxn ang="0">
                  <a:pos x="T0" y="T1"/>
                </a:cxn>
                <a:cxn ang="0">
                  <a:pos x="T2" y="T3"/>
                </a:cxn>
                <a:cxn ang="0">
                  <a:pos x="T4" y="T5"/>
                </a:cxn>
                <a:cxn ang="0">
                  <a:pos x="T6" y="T7"/>
                </a:cxn>
                <a:cxn ang="0">
                  <a:pos x="T8" y="T9"/>
                </a:cxn>
              </a:cxnLst>
              <a:rect l="0" t="0" r="r" b="b"/>
              <a:pathLst>
                <a:path w="22" h="24">
                  <a:moveTo>
                    <a:pt x="22" y="6"/>
                  </a:moveTo>
                  <a:lnTo>
                    <a:pt x="14" y="24"/>
                  </a:lnTo>
                  <a:lnTo>
                    <a:pt x="0" y="19"/>
                  </a:lnTo>
                  <a:lnTo>
                    <a:pt x="8" y="0"/>
                  </a:lnTo>
                  <a:lnTo>
                    <a:pt x="22" y="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02">
              <a:extLst>
                <a:ext uri="{FF2B5EF4-FFF2-40B4-BE49-F238E27FC236}">
                  <a16:creationId xmlns:a16="http://schemas.microsoft.com/office/drawing/2014/main" id="{E88D4FF5-5849-44AD-AD66-DA3F7D5F719B}"/>
                </a:ext>
              </a:extLst>
            </p:cNvPr>
            <p:cNvSpPr>
              <a:spLocks/>
            </p:cNvSpPr>
            <p:nvPr/>
          </p:nvSpPr>
          <p:spPr bwMode="auto">
            <a:xfrm>
              <a:off x="3633" y="2956"/>
              <a:ext cx="22" cy="24"/>
            </a:xfrm>
            <a:custGeom>
              <a:avLst/>
              <a:gdLst>
                <a:gd name="T0" fmla="*/ 22 w 22"/>
                <a:gd name="T1" fmla="*/ 5 h 24"/>
                <a:gd name="T2" fmla="*/ 14 w 22"/>
                <a:gd name="T3" fmla="*/ 24 h 24"/>
                <a:gd name="T4" fmla="*/ 0 w 22"/>
                <a:gd name="T5" fmla="*/ 18 h 24"/>
                <a:gd name="T6" fmla="*/ 8 w 22"/>
                <a:gd name="T7" fmla="*/ 0 h 24"/>
                <a:gd name="T8" fmla="*/ 22 w 22"/>
                <a:gd name="T9" fmla="*/ 5 h 24"/>
              </a:gdLst>
              <a:ahLst/>
              <a:cxnLst>
                <a:cxn ang="0">
                  <a:pos x="T0" y="T1"/>
                </a:cxn>
                <a:cxn ang="0">
                  <a:pos x="T2" y="T3"/>
                </a:cxn>
                <a:cxn ang="0">
                  <a:pos x="T4" y="T5"/>
                </a:cxn>
                <a:cxn ang="0">
                  <a:pos x="T6" y="T7"/>
                </a:cxn>
                <a:cxn ang="0">
                  <a:pos x="T8" y="T9"/>
                </a:cxn>
              </a:cxnLst>
              <a:rect l="0" t="0" r="r" b="b"/>
              <a:pathLst>
                <a:path w="22" h="24">
                  <a:moveTo>
                    <a:pt x="22" y="5"/>
                  </a:moveTo>
                  <a:lnTo>
                    <a:pt x="14" y="24"/>
                  </a:lnTo>
                  <a:lnTo>
                    <a:pt x="0" y="18"/>
                  </a:lnTo>
                  <a:lnTo>
                    <a:pt x="8" y="0"/>
                  </a:lnTo>
                  <a:lnTo>
                    <a:pt x="22" y="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03">
              <a:extLst>
                <a:ext uri="{FF2B5EF4-FFF2-40B4-BE49-F238E27FC236}">
                  <a16:creationId xmlns:a16="http://schemas.microsoft.com/office/drawing/2014/main" id="{73D08E39-D698-406F-B4E5-7662B0447FD7}"/>
                </a:ext>
              </a:extLst>
            </p:cNvPr>
            <p:cNvSpPr>
              <a:spLocks/>
            </p:cNvSpPr>
            <p:nvPr/>
          </p:nvSpPr>
          <p:spPr bwMode="auto">
            <a:xfrm>
              <a:off x="3586" y="2849"/>
              <a:ext cx="24" cy="22"/>
            </a:xfrm>
            <a:custGeom>
              <a:avLst/>
              <a:gdLst>
                <a:gd name="T0" fmla="*/ 5 w 24"/>
                <a:gd name="T1" fmla="*/ 0 h 22"/>
                <a:gd name="T2" fmla="*/ 24 w 24"/>
                <a:gd name="T3" fmla="*/ 8 h 22"/>
                <a:gd name="T4" fmla="*/ 18 w 24"/>
                <a:gd name="T5" fmla="*/ 22 h 22"/>
                <a:gd name="T6" fmla="*/ 0 w 24"/>
                <a:gd name="T7" fmla="*/ 14 h 22"/>
                <a:gd name="T8" fmla="*/ 5 w 24"/>
                <a:gd name="T9" fmla="*/ 0 h 22"/>
              </a:gdLst>
              <a:ahLst/>
              <a:cxnLst>
                <a:cxn ang="0">
                  <a:pos x="T0" y="T1"/>
                </a:cxn>
                <a:cxn ang="0">
                  <a:pos x="T2" y="T3"/>
                </a:cxn>
                <a:cxn ang="0">
                  <a:pos x="T4" y="T5"/>
                </a:cxn>
                <a:cxn ang="0">
                  <a:pos x="T6" y="T7"/>
                </a:cxn>
                <a:cxn ang="0">
                  <a:pos x="T8" y="T9"/>
                </a:cxn>
              </a:cxnLst>
              <a:rect l="0" t="0" r="r" b="b"/>
              <a:pathLst>
                <a:path w="24" h="22">
                  <a:moveTo>
                    <a:pt x="5" y="0"/>
                  </a:moveTo>
                  <a:lnTo>
                    <a:pt x="24" y="8"/>
                  </a:lnTo>
                  <a:lnTo>
                    <a:pt x="18" y="22"/>
                  </a:lnTo>
                  <a:lnTo>
                    <a:pt x="0" y="14"/>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4">
              <a:extLst>
                <a:ext uri="{FF2B5EF4-FFF2-40B4-BE49-F238E27FC236}">
                  <a16:creationId xmlns:a16="http://schemas.microsoft.com/office/drawing/2014/main" id="{9C619A12-560A-4F89-96F7-F10B914B5354}"/>
                </a:ext>
              </a:extLst>
            </p:cNvPr>
            <p:cNvSpPr>
              <a:spLocks/>
            </p:cNvSpPr>
            <p:nvPr/>
          </p:nvSpPr>
          <p:spPr bwMode="auto">
            <a:xfrm>
              <a:off x="3524" y="3003"/>
              <a:ext cx="25" cy="22"/>
            </a:xfrm>
            <a:custGeom>
              <a:avLst/>
              <a:gdLst>
                <a:gd name="T0" fmla="*/ 6 w 25"/>
                <a:gd name="T1" fmla="*/ 0 h 22"/>
                <a:gd name="T2" fmla="*/ 25 w 25"/>
                <a:gd name="T3" fmla="*/ 8 h 22"/>
                <a:gd name="T4" fmla="*/ 19 w 25"/>
                <a:gd name="T5" fmla="*/ 22 h 22"/>
                <a:gd name="T6" fmla="*/ 0 w 25"/>
                <a:gd name="T7" fmla="*/ 14 h 22"/>
                <a:gd name="T8" fmla="*/ 6 w 25"/>
                <a:gd name="T9" fmla="*/ 0 h 22"/>
              </a:gdLst>
              <a:ahLst/>
              <a:cxnLst>
                <a:cxn ang="0">
                  <a:pos x="T0" y="T1"/>
                </a:cxn>
                <a:cxn ang="0">
                  <a:pos x="T2" y="T3"/>
                </a:cxn>
                <a:cxn ang="0">
                  <a:pos x="T4" y="T5"/>
                </a:cxn>
                <a:cxn ang="0">
                  <a:pos x="T6" y="T7"/>
                </a:cxn>
                <a:cxn ang="0">
                  <a:pos x="T8" y="T9"/>
                </a:cxn>
              </a:cxnLst>
              <a:rect l="0" t="0" r="r" b="b"/>
              <a:pathLst>
                <a:path w="25" h="22">
                  <a:moveTo>
                    <a:pt x="6" y="0"/>
                  </a:moveTo>
                  <a:lnTo>
                    <a:pt x="25" y="8"/>
                  </a:lnTo>
                  <a:lnTo>
                    <a:pt x="19" y="22"/>
                  </a:lnTo>
                  <a:lnTo>
                    <a:pt x="0" y="14"/>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05">
              <a:extLst>
                <a:ext uri="{FF2B5EF4-FFF2-40B4-BE49-F238E27FC236}">
                  <a16:creationId xmlns:a16="http://schemas.microsoft.com/office/drawing/2014/main" id="{B08F4C33-B4D6-4144-8BB2-EE9EA275A59B}"/>
                </a:ext>
              </a:extLst>
            </p:cNvPr>
            <p:cNvSpPr>
              <a:spLocks/>
            </p:cNvSpPr>
            <p:nvPr/>
          </p:nvSpPr>
          <p:spPr bwMode="auto">
            <a:xfrm>
              <a:off x="3588" y="3002"/>
              <a:ext cx="24" cy="22"/>
            </a:xfrm>
            <a:custGeom>
              <a:avLst/>
              <a:gdLst>
                <a:gd name="T0" fmla="*/ 0 w 24"/>
                <a:gd name="T1" fmla="*/ 8 h 22"/>
                <a:gd name="T2" fmla="*/ 18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8" y="0"/>
                  </a:lnTo>
                  <a:lnTo>
                    <a:pt x="24" y="14"/>
                  </a:lnTo>
                  <a:lnTo>
                    <a:pt x="6" y="22"/>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6">
              <a:extLst>
                <a:ext uri="{FF2B5EF4-FFF2-40B4-BE49-F238E27FC236}">
                  <a16:creationId xmlns:a16="http://schemas.microsoft.com/office/drawing/2014/main" id="{3C7C3F7B-C15F-4A7B-930F-C57DD9ABD47C}"/>
                </a:ext>
              </a:extLst>
            </p:cNvPr>
            <p:cNvSpPr>
              <a:spLocks/>
            </p:cNvSpPr>
            <p:nvPr/>
          </p:nvSpPr>
          <p:spPr bwMode="auto">
            <a:xfrm>
              <a:off x="3522" y="2850"/>
              <a:ext cx="24" cy="22"/>
            </a:xfrm>
            <a:custGeom>
              <a:avLst/>
              <a:gdLst>
                <a:gd name="T0" fmla="*/ 0 w 24"/>
                <a:gd name="T1" fmla="*/ 8 h 22"/>
                <a:gd name="T2" fmla="*/ 19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9" y="0"/>
                  </a:lnTo>
                  <a:lnTo>
                    <a:pt x="24" y="14"/>
                  </a:lnTo>
                  <a:lnTo>
                    <a:pt x="6" y="22"/>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07">
              <a:extLst>
                <a:ext uri="{FF2B5EF4-FFF2-40B4-BE49-F238E27FC236}">
                  <a16:creationId xmlns:a16="http://schemas.microsoft.com/office/drawing/2014/main" id="{8414C224-47E1-48F7-B9A1-1B28168DD473}"/>
                </a:ext>
              </a:extLst>
            </p:cNvPr>
            <p:cNvSpPr>
              <a:spLocks/>
            </p:cNvSpPr>
            <p:nvPr/>
          </p:nvSpPr>
          <p:spPr bwMode="auto">
            <a:xfrm>
              <a:off x="3632" y="2892"/>
              <a:ext cx="22" cy="24"/>
            </a:xfrm>
            <a:custGeom>
              <a:avLst/>
              <a:gdLst>
                <a:gd name="T0" fmla="*/ 8 w 22"/>
                <a:gd name="T1" fmla="*/ 24 h 24"/>
                <a:gd name="T2" fmla="*/ 0 w 22"/>
                <a:gd name="T3" fmla="*/ 6 h 24"/>
                <a:gd name="T4" fmla="*/ 14 w 22"/>
                <a:gd name="T5" fmla="*/ 0 h 24"/>
                <a:gd name="T6" fmla="*/ 22 w 22"/>
                <a:gd name="T7" fmla="*/ 18 h 24"/>
                <a:gd name="T8" fmla="*/ 8 w 22"/>
                <a:gd name="T9" fmla="*/ 24 h 24"/>
              </a:gdLst>
              <a:ahLst/>
              <a:cxnLst>
                <a:cxn ang="0">
                  <a:pos x="T0" y="T1"/>
                </a:cxn>
                <a:cxn ang="0">
                  <a:pos x="T2" y="T3"/>
                </a:cxn>
                <a:cxn ang="0">
                  <a:pos x="T4" y="T5"/>
                </a:cxn>
                <a:cxn ang="0">
                  <a:pos x="T6" y="T7"/>
                </a:cxn>
                <a:cxn ang="0">
                  <a:pos x="T8" y="T9"/>
                </a:cxn>
              </a:cxnLst>
              <a:rect l="0" t="0" r="r" b="b"/>
              <a:pathLst>
                <a:path w="22" h="24">
                  <a:moveTo>
                    <a:pt x="8" y="24"/>
                  </a:moveTo>
                  <a:lnTo>
                    <a:pt x="0" y="6"/>
                  </a:lnTo>
                  <a:lnTo>
                    <a:pt x="14" y="0"/>
                  </a:lnTo>
                  <a:lnTo>
                    <a:pt x="22" y="18"/>
                  </a:lnTo>
                  <a:lnTo>
                    <a:pt x="8" y="2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08">
              <a:extLst>
                <a:ext uri="{FF2B5EF4-FFF2-40B4-BE49-F238E27FC236}">
                  <a16:creationId xmlns:a16="http://schemas.microsoft.com/office/drawing/2014/main" id="{465E329B-420D-4C63-9A57-5365C50F8012}"/>
                </a:ext>
              </a:extLst>
            </p:cNvPr>
            <p:cNvSpPr>
              <a:spLocks/>
            </p:cNvSpPr>
            <p:nvPr/>
          </p:nvSpPr>
          <p:spPr bwMode="auto">
            <a:xfrm>
              <a:off x="3480" y="2957"/>
              <a:ext cx="22" cy="25"/>
            </a:xfrm>
            <a:custGeom>
              <a:avLst/>
              <a:gdLst>
                <a:gd name="T0" fmla="*/ 8 w 22"/>
                <a:gd name="T1" fmla="*/ 25 h 25"/>
                <a:gd name="T2" fmla="*/ 0 w 22"/>
                <a:gd name="T3" fmla="*/ 6 h 25"/>
                <a:gd name="T4" fmla="*/ 14 w 22"/>
                <a:gd name="T5" fmla="*/ 0 h 25"/>
                <a:gd name="T6" fmla="*/ 22 w 22"/>
                <a:gd name="T7" fmla="*/ 19 h 25"/>
                <a:gd name="T8" fmla="*/ 8 w 22"/>
                <a:gd name="T9" fmla="*/ 25 h 25"/>
              </a:gdLst>
              <a:ahLst/>
              <a:cxnLst>
                <a:cxn ang="0">
                  <a:pos x="T0" y="T1"/>
                </a:cxn>
                <a:cxn ang="0">
                  <a:pos x="T2" y="T3"/>
                </a:cxn>
                <a:cxn ang="0">
                  <a:pos x="T4" y="T5"/>
                </a:cxn>
                <a:cxn ang="0">
                  <a:pos x="T6" y="T7"/>
                </a:cxn>
                <a:cxn ang="0">
                  <a:pos x="T8" y="T9"/>
                </a:cxn>
              </a:cxnLst>
              <a:rect l="0" t="0" r="r" b="b"/>
              <a:pathLst>
                <a:path w="22" h="25">
                  <a:moveTo>
                    <a:pt x="8" y="25"/>
                  </a:moveTo>
                  <a:lnTo>
                    <a:pt x="0" y="6"/>
                  </a:lnTo>
                  <a:lnTo>
                    <a:pt x="14" y="0"/>
                  </a:lnTo>
                  <a:lnTo>
                    <a:pt x="22" y="19"/>
                  </a:lnTo>
                  <a:lnTo>
                    <a:pt x="8"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Text Placeholder 10">
            <a:extLst>
              <a:ext uri="{FF2B5EF4-FFF2-40B4-BE49-F238E27FC236}">
                <a16:creationId xmlns:a16="http://schemas.microsoft.com/office/drawing/2014/main" id="{ACC4201B-09B1-4AF1-9756-676002FAA735}"/>
              </a:ext>
            </a:extLst>
          </p:cNvPr>
          <p:cNvSpPr txBox="1">
            <a:spLocks/>
          </p:cNvSpPr>
          <p:nvPr/>
        </p:nvSpPr>
        <p:spPr>
          <a:xfrm>
            <a:off x="588263" y="3286370"/>
            <a:ext cx="2194560" cy="49244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600">
                <a:latin typeface="Segoe UI Semibold"/>
              </a:rPr>
              <a:t>Fully managed and secure</a:t>
            </a:r>
            <a:endParaRPr kumimoji="0" lang="en-US" sz="16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endParaRPr>
          </a:p>
        </p:txBody>
      </p:sp>
      <p:sp>
        <p:nvSpPr>
          <p:cNvPr id="17" name="Text Placeholder 44">
            <a:extLst>
              <a:ext uri="{FF2B5EF4-FFF2-40B4-BE49-F238E27FC236}">
                <a16:creationId xmlns:a16="http://schemas.microsoft.com/office/drawing/2014/main" id="{C2811F7D-166E-4E44-980B-F4C827ECFA9E}"/>
              </a:ext>
            </a:extLst>
          </p:cNvPr>
          <p:cNvSpPr txBox="1">
            <a:spLocks/>
          </p:cNvSpPr>
          <p:nvPr/>
        </p:nvSpPr>
        <p:spPr>
          <a:xfrm>
            <a:off x="588263" y="3826069"/>
            <a:ext cx="2194560" cy="150810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gradFill>
                  <a:gsLst>
                    <a:gs pos="1250">
                      <a:srgbClr val="000000"/>
                    </a:gs>
                    <a:gs pos="100000">
                      <a:srgbClr val="000000"/>
                    </a:gs>
                  </a:gsLst>
                  <a:lin ang="5400000" scaled="0"/>
                </a:gradFill>
              </a:rPr>
              <a:t>Focus on your apps while Azure manages resource-intensive tasks, supports a large variety of Postgres versions and provides best-in industry indemnification coverage</a:t>
            </a:r>
          </a:p>
        </p:txBody>
      </p:sp>
      <p:grpSp>
        <p:nvGrpSpPr>
          <p:cNvPr id="62" name="Group 161">
            <a:extLst>
              <a:ext uri="{FF2B5EF4-FFF2-40B4-BE49-F238E27FC236}">
                <a16:creationId xmlns:a16="http://schemas.microsoft.com/office/drawing/2014/main" id="{5E78320D-F862-4D52-9E27-08089B568E5F}"/>
              </a:ext>
            </a:extLst>
          </p:cNvPr>
          <p:cNvGrpSpPr>
            <a:grpSpLocks noChangeAspect="1"/>
          </p:cNvGrpSpPr>
          <p:nvPr/>
        </p:nvGrpSpPr>
        <p:grpSpPr bwMode="auto">
          <a:xfrm>
            <a:off x="756282" y="2149703"/>
            <a:ext cx="822891" cy="822891"/>
            <a:chOff x="410" y="2781"/>
            <a:chExt cx="312" cy="312"/>
          </a:xfrm>
        </p:grpSpPr>
        <p:sp>
          <p:nvSpPr>
            <p:cNvPr id="63" name="Freeform 162">
              <a:extLst>
                <a:ext uri="{FF2B5EF4-FFF2-40B4-BE49-F238E27FC236}">
                  <a16:creationId xmlns:a16="http://schemas.microsoft.com/office/drawing/2014/main" id="{CB3D7BAD-5A11-45A4-BD81-A6A3ACEB8191}"/>
                </a:ext>
              </a:extLst>
            </p:cNvPr>
            <p:cNvSpPr>
              <a:spLocks/>
            </p:cNvSpPr>
            <p:nvPr/>
          </p:nvSpPr>
          <p:spPr bwMode="auto">
            <a:xfrm>
              <a:off x="439" y="2937"/>
              <a:ext cx="254" cy="127"/>
            </a:xfrm>
            <a:custGeom>
              <a:avLst/>
              <a:gdLst>
                <a:gd name="T0" fmla="*/ 0 w 254"/>
                <a:gd name="T1" fmla="*/ 127 h 127"/>
                <a:gd name="T2" fmla="*/ 0 w 254"/>
                <a:gd name="T3" fmla="*/ 0 h 127"/>
                <a:gd name="T4" fmla="*/ 254 w 254"/>
                <a:gd name="T5" fmla="*/ 0 h 127"/>
                <a:gd name="T6" fmla="*/ 254 w 254"/>
                <a:gd name="T7" fmla="*/ 127 h 127"/>
              </a:gdLst>
              <a:ahLst/>
              <a:cxnLst>
                <a:cxn ang="0">
                  <a:pos x="T0" y="T1"/>
                </a:cxn>
                <a:cxn ang="0">
                  <a:pos x="T2" y="T3"/>
                </a:cxn>
                <a:cxn ang="0">
                  <a:pos x="T4" y="T5"/>
                </a:cxn>
                <a:cxn ang="0">
                  <a:pos x="T6" y="T7"/>
                </a:cxn>
              </a:cxnLst>
              <a:rect l="0" t="0" r="r" b="b"/>
              <a:pathLst>
                <a:path w="254" h="127">
                  <a:moveTo>
                    <a:pt x="0" y="127"/>
                  </a:moveTo>
                  <a:lnTo>
                    <a:pt x="0" y="0"/>
                  </a:lnTo>
                  <a:lnTo>
                    <a:pt x="254" y="0"/>
                  </a:lnTo>
                  <a:lnTo>
                    <a:pt x="254" y="127"/>
                  </a:lnTo>
                </a:path>
              </a:pathLst>
            </a:custGeom>
            <a:noFill/>
            <a:ln w="95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163">
              <a:extLst>
                <a:ext uri="{FF2B5EF4-FFF2-40B4-BE49-F238E27FC236}">
                  <a16:creationId xmlns:a16="http://schemas.microsoft.com/office/drawing/2014/main" id="{60DD46D7-B9C7-4906-AA8F-CE50F744E7DB}"/>
                </a:ext>
              </a:extLst>
            </p:cNvPr>
            <p:cNvSpPr>
              <a:spLocks noChangeShapeType="1"/>
            </p:cNvSpPr>
            <p:nvPr/>
          </p:nvSpPr>
          <p:spPr bwMode="auto">
            <a:xfrm>
              <a:off x="566" y="2822"/>
              <a:ext cx="0" cy="245"/>
            </a:xfrm>
            <a:prstGeom prst="line">
              <a:avLst/>
            </a:prstGeom>
            <a:noFill/>
            <a:ln w="952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Oval 164">
              <a:extLst>
                <a:ext uri="{FF2B5EF4-FFF2-40B4-BE49-F238E27FC236}">
                  <a16:creationId xmlns:a16="http://schemas.microsoft.com/office/drawing/2014/main" id="{272A2DCB-3DF0-46D6-A216-ECCEC309A11D}"/>
                </a:ext>
              </a:extLst>
            </p:cNvPr>
            <p:cNvSpPr>
              <a:spLocks noChangeArrowheads="1"/>
            </p:cNvSpPr>
            <p:nvPr/>
          </p:nvSpPr>
          <p:spPr bwMode="auto">
            <a:xfrm>
              <a:off x="537" y="3035"/>
              <a:ext cx="58"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Oval 165">
              <a:extLst>
                <a:ext uri="{FF2B5EF4-FFF2-40B4-BE49-F238E27FC236}">
                  <a16:creationId xmlns:a16="http://schemas.microsoft.com/office/drawing/2014/main" id="{A302DCD0-EDB6-4F30-A6F9-1200E5811B9D}"/>
                </a:ext>
              </a:extLst>
            </p:cNvPr>
            <p:cNvSpPr>
              <a:spLocks noChangeArrowheads="1"/>
            </p:cNvSpPr>
            <p:nvPr/>
          </p:nvSpPr>
          <p:spPr bwMode="auto">
            <a:xfrm>
              <a:off x="537" y="2781"/>
              <a:ext cx="58" cy="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166">
              <a:extLst>
                <a:ext uri="{FF2B5EF4-FFF2-40B4-BE49-F238E27FC236}">
                  <a16:creationId xmlns:a16="http://schemas.microsoft.com/office/drawing/2014/main" id="{73363AA4-ED3B-4AAA-ABCA-6E965900D541}"/>
                </a:ext>
              </a:extLst>
            </p:cNvPr>
            <p:cNvSpPr>
              <a:spLocks noChangeArrowheads="1"/>
            </p:cNvSpPr>
            <p:nvPr/>
          </p:nvSpPr>
          <p:spPr bwMode="auto">
            <a:xfrm>
              <a:off x="664" y="3035"/>
              <a:ext cx="58" cy="5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Oval 167">
              <a:extLst>
                <a:ext uri="{FF2B5EF4-FFF2-40B4-BE49-F238E27FC236}">
                  <a16:creationId xmlns:a16="http://schemas.microsoft.com/office/drawing/2014/main" id="{2E23C24A-8585-4A88-958F-B9DA076841F5}"/>
                </a:ext>
              </a:extLst>
            </p:cNvPr>
            <p:cNvSpPr>
              <a:spLocks noChangeArrowheads="1"/>
            </p:cNvSpPr>
            <p:nvPr/>
          </p:nvSpPr>
          <p:spPr bwMode="auto">
            <a:xfrm>
              <a:off x="410" y="3035"/>
              <a:ext cx="59"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3" name="Rectangle 42">
            <a:extLst>
              <a:ext uri="{FF2B5EF4-FFF2-40B4-BE49-F238E27FC236}">
                <a16:creationId xmlns:a16="http://schemas.microsoft.com/office/drawing/2014/main" id="{27A90228-1528-427B-A346-850A262D3633}"/>
              </a:ext>
            </a:extLst>
          </p:cNvPr>
          <p:cNvSpPr/>
          <p:nvPr/>
        </p:nvSpPr>
        <p:spPr bwMode="auto">
          <a:xfrm>
            <a:off x="582918" y="5521283"/>
            <a:ext cx="7968502" cy="3447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64008" rIns="91440" bIns="64008"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Semibold" panose="020B0502040204020203" pitchFamily="34" charset="0"/>
                <a:ea typeface="Segoe UI" pitchFamily="34" charset="0"/>
                <a:cs typeface="Segoe UI Semibold" panose="020B0502040204020203" pitchFamily="34" charset="0"/>
              </a:rPr>
              <a:t>Single Server </a:t>
            </a:r>
          </a:p>
        </p:txBody>
      </p:sp>
      <p:sp>
        <p:nvSpPr>
          <p:cNvPr id="44" name="Rectangle 43">
            <a:extLst>
              <a:ext uri="{FF2B5EF4-FFF2-40B4-BE49-F238E27FC236}">
                <a16:creationId xmlns:a16="http://schemas.microsoft.com/office/drawing/2014/main" id="{D7432B86-6397-4AC2-B96A-F089C87E7CF6}"/>
              </a:ext>
            </a:extLst>
          </p:cNvPr>
          <p:cNvSpPr/>
          <p:nvPr/>
        </p:nvSpPr>
        <p:spPr bwMode="auto">
          <a:xfrm>
            <a:off x="582917" y="6053009"/>
            <a:ext cx="11018520" cy="3447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64008" rIns="91440" bIns="64008"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502040204020203" pitchFamily="34" charset="0"/>
                <a:ea typeface="Segoe UI" pitchFamily="34" charset="0"/>
                <a:cs typeface="Segoe UI Semibold" panose="020B0502040204020203" pitchFamily="34" charset="0"/>
              </a:rPr>
              <a:t>Hyperscale (Citus)</a:t>
            </a:r>
            <a:r>
              <a:rPr kumimoji="0" lang="en-US" sz="1400" b="1" i="0" u="none" strike="noStrike" kern="1200" cap="none" spc="0" normalizeH="0" baseline="0" noProof="0">
                <a:ln>
                  <a:noFill/>
                </a:ln>
                <a:solidFill>
                  <a:srgbClr val="0078D4"/>
                </a:solidFill>
                <a:effectLst/>
                <a:uLnTx/>
                <a:uFillTx/>
                <a:latin typeface="Segoe UI Semibold" panose="020B0502040204020203" pitchFamily="34" charset="0"/>
                <a:ea typeface="Segoe UI" pitchFamily="34" charset="0"/>
                <a:cs typeface="Segoe UI Semibold" panose="020B0502040204020203" pitchFamily="34" charset="0"/>
              </a:rPr>
              <a:t> </a:t>
            </a:r>
            <a:r>
              <a:rPr kumimoji="0" lang="en-US" sz="1400" b="1" i="0" u="none" strike="noStrike" kern="1200" cap="none" spc="0" normalizeH="0" baseline="30000" noProof="0">
                <a:ln>
                  <a:noFill/>
                </a:ln>
                <a:solidFill>
                  <a:srgbClr val="50E6FF"/>
                </a:solidFill>
                <a:effectLst/>
                <a:uLnTx/>
                <a:uFillTx/>
                <a:latin typeface="Segoe UI" panose="020B0502040204020203" pitchFamily="34" charset="0"/>
                <a:ea typeface="Segoe UI" panose="020B0502040204020203" pitchFamily="34" charset="0"/>
                <a:cs typeface="Segoe UI" panose="020B0502040204020203" pitchFamily="34" charset="0"/>
              </a:rPr>
              <a:t>NEW</a:t>
            </a:r>
          </a:p>
        </p:txBody>
      </p:sp>
      <p:grpSp>
        <p:nvGrpSpPr>
          <p:cNvPr id="7" name="Group 6">
            <a:extLst>
              <a:ext uri="{FF2B5EF4-FFF2-40B4-BE49-F238E27FC236}">
                <a16:creationId xmlns:a16="http://schemas.microsoft.com/office/drawing/2014/main" id="{29C1F93A-D9FC-478C-A409-09FE1947A092}"/>
              </a:ext>
            </a:extLst>
          </p:cNvPr>
          <p:cNvGrpSpPr/>
          <p:nvPr/>
        </p:nvGrpSpPr>
        <p:grpSpPr>
          <a:xfrm>
            <a:off x="9291033" y="2157707"/>
            <a:ext cx="1325372" cy="819422"/>
            <a:chOff x="9291033" y="2157707"/>
            <a:chExt cx="1325372" cy="819422"/>
          </a:xfrm>
        </p:grpSpPr>
        <p:grpSp>
          <p:nvGrpSpPr>
            <p:cNvPr id="4" name="Group 3">
              <a:extLst>
                <a:ext uri="{FF2B5EF4-FFF2-40B4-BE49-F238E27FC236}">
                  <a16:creationId xmlns:a16="http://schemas.microsoft.com/office/drawing/2014/main" id="{6AB24977-5A09-437A-BE1F-75444C3F0365}"/>
                </a:ext>
              </a:extLst>
            </p:cNvPr>
            <p:cNvGrpSpPr/>
            <p:nvPr/>
          </p:nvGrpSpPr>
          <p:grpSpPr>
            <a:xfrm>
              <a:off x="9291033" y="2157707"/>
              <a:ext cx="1066529" cy="819422"/>
              <a:chOff x="9291033" y="2157707"/>
              <a:chExt cx="1066529" cy="819422"/>
            </a:xfrm>
          </p:grpSpPr>
          <p:grpSp>
            <p:nvGrpSpPr>
              <p:cNvPr id="3" name="Group 2">
                <a:extLst>
                  <a:ext uri="{FF2B5EF4-FFF2-40B4-BE49-F238E27FC236}">
                    <a16:creationId xmlns:a16="http://schemas.microsoft.com/office/drawing/2014/main" id="{00FB923C-EB60-400A-9A21-A183F2561E7C}"/>
                  </a:ext>
                </a:extLst>
              </p:cNvPr>
              <p:cNvGrpSpPr/>
              <p:nvPr/>
            </p:nvGrpSpPr>
            <p:grpSpPr>
              <a:xfrm>
                <a:off x="9367838" y="2617396"/>
                <a:ext cx="912918" cy="359733"/>
                <a:chOff x="9363968" y="2617396"/>
                <a:chExt cx="912918" cy="359733"/>
              </a:xfrm>
            </p:grpSpPr>
            <p:sp>
              <p:nvSpPr>
                <p:cNvPr id="69" name="Freeform 182">
                  <a:extLst>
                    <a:ext uri="{FF2B5EF4-FFF2-40B4-BE49-F238E27FC236}">
                      <a16:creationId xmlns:a16="http://schemas.microsoft.com/office/drawing/2014/main" id="{3E38E656-C7BC-4BC9-A23E-41B6CA435656}"/>
                    </a:ext>
                  </a:extLst>
                </p:cNvPr>
                <p:cNvSpPr/>
                <p:nvPr/>
              </p:nvSpPr>
              <p:spPr bwMode="auto">
                <a:xfrm>
                  <a:off x="9363968" y="2617396"/>
                  <a:ext cx="274965" cy="35973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Freeform 182">
                  <a:extLst>
                    <a:ext uri="{FF2B5EF4-FFF2-40B4-BE49-F238E27FC236}">
                      <a16:creationId xmlns:a16="http://schemas.microsoft.com/office/drawing/2014/main" id="{4B24B6AE-E981-4E09-BBBD-B8078D425B7F}"/>
                    </a:ext>
                  </a:extLst>
                </p:cNvPr>
                <p:cNvSpPr/>
                <p:nvPr/>
              </p:nvSpPr>
              <p:spPr bwMode="auto">
                <a:xfrm>
                  <a:off x="9682944" y="2617396"/>
                  <a:ext cx="274965" cy="35973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Freeform 182">
                  <a:extLst>
                    <a:ext uri="{FF2B5EF4-FFF2-40B4-BE49-F238E27FC236}">
                      <a16:creationId xmlns:a16="http://schemas.microsoft.com/office/drawing/2014/main" id="{8AE821CD-B50C-477D-B86E-F3D8AE51C053}"/>
                    </a:ext>
                  </a:extLst>
                </p:cNvPr>
                <p:cNvSpPr/>
                <p:nvPr/>
              </p:nvSpPr>
              <p:spPr bwMode="auto">
                <a:xfrm>
                  <a:off x="10001921" y="2617396"/>
                  <a:ext cx="274965" cy="35973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8" name="Straight Connector 77">
                  <a:extLst>
                    <a:ext uri="{FF2B5EF4-FFF2-40B4-BE49-F238E27FC236}">
                      <a16:creationId xmlns:a16="http://schemas.microsoft.com/office/drawing/2014/main" id="{6CCDD31F-0C13-4843-BA53-B576FA3ED18A}"/>
                    </a:ext>
                  </a:extLst>
                </p:cNvPr>
                <p:cNvCxnSpPr/>
                <p:nvPr/>
              </p:nvCxnSpPr>
              <p:spPr>
                <a:xfrm>
                  <a:off x="9512287" y="2797262"/>
                  <a:ext cx="621024" cy="0"/>
                </a:xfrm>
                <a:prstGeom prst="line">
                  <a:avLst/>
                </a:pr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84" name="Freeform 182">
                <a:extLst>
                  <a:ext uri="{FF2B5EF4-FFF2-40B4-BE49-F238E27FC236}">
                    <a16:creationId xmlns:a16="http://schemas.microsoft.com/office/drawing/2014/main" id="{96BA38A1-0454-4CDD-BC3F-0FB32ECEE4B5}"/>
                  </a:ext>
                </a:extLst>
              </p:cNvPr>
              <p:cNvSpPr/>
              <p:nvPr/>
            </p:nvSpPr>
            <p:spPr bwMode="auto">
              <a:xfrm>
                <a:off x="9686815" y="2157707"/>
                <a:ext cx="274965" cy="35973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Oval 1">
                <a:extLst>
                  <a:ext uri="{FF2B5EF4-FFF2-40B4-BE49-F238E27FC236}">
                    <a16:creationId xmlns:a16="http://schemas.microsoft.com/office/drawing/2014/main" id="{863EE399-614F-4365-9430-29E08E53BB41}"/>
                  </a:ext>
                </a:extLst>
              </p:cNvPr>
              <p:cNvSpPr/>
              <p:nvPr/>
            </p:nvSpPr>
            <p:spPr bwMode="auto">
              <a:xfrm>
                <a:off x="9291033" y="2372466"/>
                <a:ext cx="1066529" cy="243323"/>
              </a:xfrm>
              <a:custGeom>
                <a:avLst/>
                <a:gdLst>
                  <a:gd name="connsiteX0" fmla="*/ 0 w 974271"/>
                  <a:gd name="connsiteY0" fmla="*/ 218395 h 436789"/>
                  <a:gd name="connsiteX1" fmla="*/ 487136 w 974271"/>
                  <a:gd name="connsiteY1" fmla="*/ 0 h 436789"/>
                  <a:gd name="connsiteX2" fmla="*/ 974272 w 974271"/>
                  <a:gd name="connsiteY2" fmla="*/ 218395 h 436789"/>
                  <a:gd name="connsiteX3" fmla="*/ 487136 w 974271"/>
                  <a:gd name="connsiteY3" fmla="*/ 436790 h 436789"/>
                  <a:gd name="connsiteX4" fmla="*/ 0 w 974271"/>
                  <a:gd name="connsiteY4" fmla="*/ 218395 h 436789"/>
                  <a:gd name="connsiteX0" fmla="*/ 487136 w 974272"/>
                  <a:gd name="connsiteY0" fmla="*/ 436790 h 528230"/>
                  <a:gd name="connsiteX1" fmla="*/ 0 w 974272"/>
                  <a:gd name="connsiteY1" fmla="*/ 218395 h 528230"/>
                  <a:gd name="connsiteX2" fmla="*/ 487136 w 974272"/>
                  <a:gd name="connsiteY2" fmla="*/ 0 h 528230"/>
                  <a:gd name="connsiteX3" fmla="*/ 974272 w 974272"/>
                  <a:gd name="connsiteY3" fmla="*/ 218395 h 528230"/>
                  <a:gd name="connsiteX4" fmla="*/ 578576 w 974272"/>
                  <a:gd name="connsiteY4" fmla="*/ 528230 h 528230"/>
                  <a:gd name="connsiteX0" fmla="*/ 0 w 974272"/>
                  <a:gd name="connsiteY0" fmla="*/ 218395 h 528230"/>
                  <a:gd name="connsiteX1" fmla="*/ 487136 w 974272"/>
                  <a:gd name="connsiteY1" fmla="*/ 0 h 528230"/>
                  <a:gd name="connsiteX2" fmla="*/ 974272 w 974272"/>
                  <a:gd name="connsiteY2" fmla="*/ 218395 h 528230"/>
                  <a:gd name="connsiteX3" fmla="*/ 578576 w 974272"/>
                  <a:gd name="connsiteY3" fmla="*/ 528230 h 528230"/>
                  <a:gd name="connsiteX0" fmla="*/ 0 w 974272"/>
                  <a:gd name="connsiteY0" fmla="*/ 218395 h 218395"/>
                  <a:gd name="connsiteX1" fmla="*/ 487136 w 974272"/>
                  <a:gd name="connsiteY1" fmla="*/ 0 h 218395"/>
                  <a:gd name="connsiteX2" fmla="*/ 974272 w 974272"/>
                  <a:gd name="connsiteY2" fmla="*/ 218395 h 218395"/>
                </a:gdLst>
                <a:ahLst/>
                <a:cxnLst>
                  <a:cxn ang="0">
                    <a:pos x="connsiteX0" y="connsiteY0"/>
                  </a:cxn>
                  <a:cxn ang="0">
                    <a:pos x="connsiteX1" y="connsiteY1"/>
                  </a:cxn>
                  <a:cxn ang="0">
                    <a:pos x="connsiteX2" y="connsiteY2"/>
                  </a:cxn>
                </a:cxnLst>
                <a:rect l="l" t="t" r="r" b="b"/>
                <a:pathLst>
                  <a:path w="974272" h="218395">
                    <a:moveTo>
                      <a:pt x="0" y="218395"/>
                    </a:moveTo>
                    <a:cubicBezTo>
                      <a:pt x="0" y="97779"/>
                      <a:pt x="218098" y="0"/>
                      <a:pt x="487136" y="0"/>
                    </a:cubicBezTo>
                    <a:cubicBezTo>
                      <a:pt x="756174" y="0"/>
                      <a:pt x="974272" y="97779"/>
                      <a:pt x="974272" y="218395"/>
                    </a:cubicBezTo>
                  </a:path>
                </a:pathLst>
              </a:custGeom>
              <a:ln>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err="1">
                  <a:solidFill>
                    <a:schemeClr val="tx1"/>
                  </a:solidFill>
                </a:endParaRPr>
              </a:p>
            </p:txBody>
          </p:sp>
        </p:grpSp>
        <p:grpSp>
          <p:nvGrpSpPr>
            <p:cNvPr id="6" name="Group 5">
              <a:extLst>
                <a:ext uri="{FF2B5EF4-FFF2-40B4-BE49-F238E27FC236}">
                  <a16:creationId xmlns:a16="http://schemas.microsoft.com/office/drawing/2014/main" id="{E15B315A-E359-43BB-9ED0-F0CB0E535B32}"/>
                </a:ext>
              </a:extLst>
            </p:cNvPr>
            <p:cNvGrpSpPr/>
            <p:nvPr/>
          </p:nvGrpSpPr>
          <p:grpSpPr>
            <a:xfrm>
              <a:off x="10334188" y="2657438"/>
              <a:ext cx="282217" cy="243979"/>
              <a:chOff x="10334188" y="2657438"/>
              <a:chExt cx="282217" cy="243979"/>
            </a:xfrm>
          </p:grpSpPr>
          <p:sp>
            <p:nvSpPr>
              <p:cNvPr id="74" name="Oval 73">
                <a:extLst>
                  <a:ext uri="{FF2B5EF4-FFF2-40B4-BE49-F238E27FC236}">
                    <a16:creationId xmlns:a16="http://schemas.microsoft.com/office/drawing/2014/main" id="{0DB9E267-59B2-4CF9-8F13-96F3E7748FF1}"/>
                  </a:ext>
                </a:extLst>
              </p:cNvPr>
              <p:cNvSpPr/>
              <p:nvPr/>
            </p:nvSpPr>
            <p:spPr bwMode="auto">
              <a:xfrm>
                <a:off x="10337020" y="2872985"/>
                <a:ext cx="31000" cy="2842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0E72FE88-B07B-44F4-815B-45C1864DE8AF}"/>
                  </a:ext>
                </a:extLst>
              </p:cNvPr>
              <p:cNvSpPr/>
              <p:nvPr/>
            </p:nvSpPr>
            <p:spPr bwMode="auto">
              <a:xfrm>
                <a:off x="10401035" y="2872984"/>
                <a:ext cx="31000" cy="2842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E5A9E56C-3649-430E-B0A9-20C09665BB3F}"/>
                  </a:ext>
                </a:extLst>
              </p:cNvPr>
              <p:cNvSpPr/>
              <p:nvPr/>
            </p:nvSpPr>
            <p:spPr bwMode="auto">
              <a:xfrm>
                <a:off x="10465050" y="2872996"/>
                <a:ext cx="31000" cy="2842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BBAA37B3-214C-4926-897B-53DE26B6AE76}"/>
                  </a:ext>
                </a:extLst>
              </p:cNvPr>
              <p:cNvSpPr/>
              <p:nvPr/>
            </p:nvSpPr>
            <p:spPr bwMode="auto">
              <a:xfrm>
                <a:off x="10529066" y="2872984"/>
                <a:ext cx="31000" cy="28421"/>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Freeform: Shape 80">
                <a:extLst>
                  <a:ext uri="{FF2B5EF4-FFF2-40B4-BE49-F238E27FC236}">
                    <a16:creationId xmlns:a16="http://schemas.microsoft.com/office/drawing/2014/main" id="{E1BFB9C2-7A6A-4E12-ADE7-994F7E219DCE}"/>
                  </a:ext>
                </a:extLst>
              </p:cNvPr>
              <p:cNvSpPr>
                <a:spLocks/>
              </p:cNvSpPr>
              <p:nvPr/>
            </p:nvSpPr>
            <p:spPr bwMode="auto">
              <a:xfrm>
                <a:off x="10334188" y="2657438"/>
                <a:ext cx="282217" cy="166204"/>
              </a:xfrm>
              <a:custGeom>
                <a:avLst/>
                <a:gdLst>
                  <a:gd name="connsiteX0" fmla="*/ 197698 w 282217"/>
                  <a:gd name="connsiteY0" fmla="*/ 0 h 166204"/>
                  <a:gd name="connsiteX1" fmla="*/ 279715 w 282217"/>
                  <a:gd name="connsiteY1" fmla="*/ 82017 h 166204"/>
                  <a:gd name="connsiteX2" fmla="*/ 279714 w 282217"/>
                  <a:gd name="connsiteY2" fmla="*/ 82018 h 166204"/>
                  <a:gd name="connsiteX3" fmla="*/ 282217 w 282217"/>
                  <a:gd name="connsiteY3" fmla="*/ 84520 h 166204"/>
                  <a:gd name="connsiteX4" fmla="*/ 200534 w 282217"/>
                  <a:gd name="connsiteY4" fmla="*/ 166204 h 166204"/>
                  <a:gd name="connsiteX5" fmla="*/ 176014 w 282217"/>
                  <a:gd name="connsiteY5" fmla="*/ 141683 h 166204"/>
                  <a:gd name="connsiteX6" fmla="*/ 214683 w 282217"/>
                  <a:gd name="connsiteY6" fmla="*/ 103015 h 166204"/>
                  <a:gd name="connsiteX7" fmla="*/ 72 w 282217"/>
                  <a:gd name="connsiteY7" fmla="*/ 103310 h 166204"/>
                  <a:gd name="connsiteX8" fmla="*/ 0 w 282217"/>
                  <a:gd name="connsiteY8" fmla="*/ 67870 h 166204"/>
                  <a:gd name="connsiteX9" fmla="*/ 215481 w 282217"/>
                  <a:gd name="connsiteY9" fmla="*/ 68308 h 166204"/>
                  <a:gd name="connsiteX10" fmla="*/ 172435 w 282217"/>
                  <a:gd name="connsiteY10" fmla="*/ 25263 h 166204"/>
                  <a:gd name="connsiteX11" fmla="*/ 197698 w 282217"/>
                  <a:gd name="connsiteY11" fmla="*/ 0 h 16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217" h="166204">
                    <a:moveTo>
                      <a:pt x="197698" y="0"/>
                    </a:moveTo>
                    <a:lnTo>
                      <a:pt x="279715" y="82017"/>
                    </a:lnTo>
                    <a:lnTo>
                      <a:pt x="279714" y="82018"/>
                    </a:lnTo>
                    <a:lnTo>
                      <a:pt x="282217" y="84520"/>
                    </a:lnTo>
                    <a:lnTo>
                      <a:pt x="200534" y="166204"/>
                    </a:lnTo>
                    <a:lnTo>
                      <a:pt x="176014" y="141683"/>
                    </a:lnTo>
                    <a:lnTo>
                      <a:pt x="214683" y="103015"/>
                    </a:lnTo>
                    <a:lnTo>
                      <a:pt x="72" y="103310"/>
                    </a:lnTo>
                    <a:lnTo>
                      <a:pt x="0" y="67870"/>
                    </a:lnTo>
                    <a:lnTo>
                      <a:pt x="215481" y="68308"/>
                    </a:lnTo>
                    <a:lnTo>
                      <a:pt x="172435" y="25263"/>
                    </a:lnTo>
                    <a:lnTo>
                      <a:pt x="197698" y="0"/>
                    </a:lnTo>
                    <a:close/>
                  </a:path>
                </a:pathLst>
              </a:custGeom>
              <a:solidFill>
                <a:srgbClr val="50E6FF"/>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58" name="Title 5">
            <a:extLst>
              <a:ext uri="{FF2B5EF4-FFF2-40B4-BE49-F238E27FC236}">
                <a16:creationId xmlns:a16="http://schemas.microsoft.com/office/drawing/2014/main" id="{CF635ED1-897F-4187-B3B9-56FB423C8514}"/>
              </a:ext>
            </a:extLst>
          </p:cNvPr>
          <p:cNvSpPr txBox="1">
            <a:spLocks/>
          </p:cNvSpPr>
          <p:nvPr/>
        </p:nvSpPr>
        <p:spPr>
          <a:xfrm>
            <a:off x="588263" y="1060001"/>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20" normalizeH="0" baseline="0" noProof="0">
                <a:ln w="3175">
                  <a:noFill/>
                </a:ln>
                <a:solidFill>
                  <a:srgbClr val="0078D4"/>
                </a:solidFill>
                <a:effectLst/>
                <a:uLnTx/>
                <a:uFillTx/>
                <a:latin typeface="Segoe UI Semibold"/>
                <a:ea typeface="+mn-ea"/>
                <a:cs typeface="Segoe UI" pitchFamily="34" charset="0"/>
              </a:rPr>
              <a:t>Build or migrate your workloads with confidence</a:t>
            </a:r>
          </a:p>
        </p:txBody>
      </p:sp>
    </p:spTree>
    <p:extLst>
      <p:ext uri="{BB962C8B-B14F-4D97-AF65-F5344CB8AC3E}">
        <p14:creationId xmlns:p14="http://schemas.microsoft.com/office/powerpoint/2010/main" val="144112617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 Placeholder 47">
            <a:extLst>
              <a:ext uri="{FF2B5EF4-FFF2-40B4-BE49-F238E27FC236}">
                <a16:creationId xmlns:a16="http://schemas.microsoft.com/office/drawing/2014/main" id="{6DCC6EE6-B49B-42B6-AB23-C3E314F0C159}"/>
              </a:ext>
            </a:extLst>
          </p:cNvPr>
          <p:cNvSpPr txBox="1">
            <a:spLocks/>
          </p:cNvSpPr>
          <p:nvPr/>
        </p:nvSpPr>
        <p:spPr>
          <a:xfrm>
            <a:off x="6356859" y="3826069"/>
            <a:ext cx="2194560" cy="107721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a:t>Automatically leverage enterprise grade security and compliance; proactively receive security alerts with Advanced Threat Protection</a:t>
            </a:r>
            <a:endParaRPr lang="en-US">
              <a:gradFill>
                <a:gsLst>
                  <a:gs pos="1250">
                    <a:srgbClr val="000000"/>
                  </a:gs>
                  <a:gs pos="100000">
                    <a:srgbClr val="000000"/>
                  </a:gs>
                </a:gsLst>
                <a:lin ang="5400000" scaled="0"/>
              </a:gradFill>
            </a:endParaRPr>
          </a:p>
        </p:txBody>
      </p:sp>
      <p:sp>
        <p:nvSpPr>
          <p:cNvPr id="20" name="Text Placeholder 47">
            <a:extLst>
              <a:ext uri="{FF2B5EF4-FFF2-40B4-BE49-F238E27FC236}">
                <a16:creationId xmlns:a16="http://schemas.microsoft.com/office/drawing/2014/main" id="{DAB4986B-3A33-48D5-B349-2C44EF0306D8}"/>
              </a:ext>
            </a:extLst>
          </p:cNvPr>
          <p:cNvSpPr txBox="1">
            <a:spLocks/>
          </p:cNvSpPr>
          <p:nvPr/>
        </p:nvSpPr>
        <p:spPr>
          <a:xfrm>
            <a:off x="9241158" y="3826069"/>
            <a:ext cx="2194560"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lang="en-US"/>
              <a:t>Rest assured that you have best-in-industry uncapped defense and indemnification coverage</a:t>
            </a:r>
            <a:endParaRPr lang="en-US">
              <a:gradFill>
                <a:gsLst>
                  <a:gs pos="1250">
                    <a:srgbClr val="000000"/>
                  </a:gs>
                  <a:gs pos="100000">
                    <a:srgbClr val="000000"/>
                  </a:gs>
                </a:gsLst>
                <a:lin ang="5400000" scaled="0"/>
              </a:gradFill>
            </a:endParaRPr>
          </a:p>
        </p:txBody>
      </p:sp>
      <p:sp>
        <p:nvSpPr>
          <p:cNvPr id="46" name="Text Placeholder 12">
            <a:extLst>
              <a:ext uri="{FF2B5EF4-FFF2-40B4-BE49-F238E27FC236}">
                <a16:creationId xmlns:a16="http://schemas.microsoft.com/office/drawing/2014/main" id="{088AE05D-AEFA-4504-894A-4E32C64BBD79}"/>
              </a:ext>
            </a:extLst>
          </p:cNvPr>
          <p:cNvSpPr txBox="1">
            <a:spLocks/>
          </p:cNvSpPr>
          <p:nvPr/>
        </p:nvSpPr>
        <p:spPr>
          <a:xfrm>
            <a:off x="9241158" y="3286370"/>
            <a:ext cx="2194560" cy="246221"/>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600">
                <a:latin typeface="Segoe UI Semibold"/>
              </a:rPr>
              <a:t>Azure IP Advantage</a:t>
            </a:r>
          </a:p>
        </p:txBody>
      </p:sp>
      <p:sp>
        <p:nvSpPr>
          <p:cNvPr id="13" name="Title 84">
            <a:extLst>
              <a:ext uri="{FF2B5EF4-FFF2-40B4-BE49-F238E27FC236}">
                <a16:creationId xmlns:a16="http://schemas.microsoft.com/office/drawing/2014/main" id="{1A57FEE2-0C87-DF4D-9FB8-7B305B8D8A0F}"/>
              </a:ext>
            </a:extLst>
          </p:cNvPr>
          <p:cNvSpPr>
            <a:spLocks noGrp="1"/>
          </p:cNvSpPr>
          <p:nvPr>
            <p:ph type="title"/>
          </p:nvPr>
        </p:nvSpPr>
        <p:spPr>
          <a:xfrm>
            <a:off x="588263" y="457200"/>
            <a:ext cx="11018520" cy="1107996"/>
          </a:xfrm>
        </p:spPr>
        <p:txBody>
          <a:bodyPr/>
          <a:lstStyle/>
          <a:p>
            <a:r>
              <a:rPr lang="en-US" b="1"/>
              <a:t>Build on a fully-managed database service </a:t>
            </a:r>
            <a:br>
              <a:rPr lang="en-US" b="1"/>
            </a:br>
            <a:r>
              <a:rPr lang="en-US" b="1"/>
              <a:t>with built-in high availability and security</a:t>
            </a:r>
            <a:endParaRPr lang="en-US"/>
          </a:p>
        </p:txBody>
      </p:sp>
      <p:sp>
        <p:nvSpPr>
          <p:cNvPr id="12" name="Text Placeholder 11">
            <a:extLst>
              <a:ext uri="{FF2B5EF4-FFF2-40B4-BE49-F238E27FC236}">
                <a16:creationId xmlns:a16="http://schemas.microsoft.com/office/drawing/2014/main" id="{318D0C45-5601-4D97-8201-8E6485ECC9FD}"/>
              </a:ext>
            </a:extLst>
          </p:cNvPr>
          <p:cNvSpPr txBox="1">
            <a:spLocks/>
          </p:cNvSpPr>
          <p:nvPr/>
        </p:nvSpPr>
        <p:spPr>
          <a:xfrm>
            <a:off x="3472561" y="3286370"/>
            <a:ext cx="2194560" cy="246221"/>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600">
                <a:latin typeface="Segoe UI Semibold"/>
              </a:rPr>
              <a:t>Scale in seconds</a:t>
            </a:r>
            <a:endParaRPr kumimoji="0" lang="en-US" sz="16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endParaRPr>
          </a:p>
        </p:txBody>
      </p:sp>
      <p:sp>
        <p:nvSpPr>
          <p:cNvPr id="18" name="Text Placeholder 45">
            <a:extLst>
              <a:ext uri="{FF2B5EF4-FFF2-40B4-BE49-F238E27FC236}">
                <a16:creationId xmlns:a16="http://schemas.microsoft.com/office/drawing/2014/main" id="{95AA3D36-7952-4556-ACCF-33A7E8711C1C}"/>
              </a:ext>
            </a:extLst>
          </p:cNvPr>
          <p:cNvSpPr txBox="1">
            <a:spLocks/>
          </p:cNvSpPr>
          <p:nvPr/>
        </p:nvSpPr>
        <p:spPr>
          <a:xfrm>
            <a:off x="3472561" y="3826069"/>
            <a:ext cx="2194560"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lang="en-US">
                <a:gradFill>
                  <a:gsLst>
                    <a:gs pos="1250">
                      <a:srgbClr val="000000"/>
                    </a:gs>
                    <a:gs pos="100000">
                      <a:srgbClr val="000000"/>
                    </a:gs>
                  </a:gsLst>
                  <a:lin ang="5400000" scaled="0"/>
                </a:gradFill>
              </a:rPr>
              <a:t>Scale your compute or storage resources independently to meet your application’s needs</a:t>
            </a:r>
            <a:endParaRPr kumimoji="0" lang="en-US" i="0" u="none" strike="noStrike" kern="1200" cap="none" spc="0" normalizeH="0" baseline="0" noProof="0">
              <a:ln>
                <a:noFill/>
              </a:ln>
              <a:gradFill>
                <a:gsLst>
                  <a:gs pos="1250">
                    <a:srgbClr val="000000"/>
                  </a:gs>
                  <a:gs pos="100000">
                    <a:srgbClr val="000000"/>
                  </a:gs>
                </a:gsLst>
                <a:lin ang="5400000" scaled="0"/>
              </a:gradFill>
              <a:effectLst/>
              <a:uLnTx/>
              <a:uFillTx/>
              <a:ea typeface="+mn-ea"/>
              <a:cs typeface="Segoe UI" panose="020B0502040204020203" pitchFamily="34" charset="0"/>
            </a:endParaRPr>
          </a:p>
        </p:txBody>
      </p:sp>
      <p:sp>
        <p:nvSpPr>
          <p:cNvPr id="16" name="Text Placeholder 16">
            <a:extLst>
              <a:ext uri="{FF2B5EF4-FFF2-40B4-BE49-F238E27FC236}">
                <a16:creationId xmlns:a16="http://schemas.microsoft.com/office/drawing/2014/main" id="{D82AA7E2-0F8E-416B-BD9F-06D4E4D4129F}"/>
              </a:ext>
            </a:extLst>
          </p:cNvPr>
          <p:cNvSpPr txBox="1">
            <a:spLocks/>
          </p:cNvSpPr>
          <p:nvPr/>
        </p:nvSpPr>
        <p:spPr>
          <a:xfrm>
            <a:off x="6356859" y="3286370"/>
            <a:ext cx="2194560" cy="49244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Built-in compliance and security</a:t>
            </a:r>
          </a:p>
        </p:txBody>
      </p:sp>
      <p:sp>
        <p:nvSpPr>
          <p:cNvPr id="9" name="Text Placeholder 10">
            <a:extLst>
              <a:ext uri="{FF2B5EF4-FFF2-40B4-BE49-F238E27FC236}">
                <a16:creationId xmlns:a16="http://schemas.microsoft.com/office/drawing/2014/main" id="{ACC4201B-09B1-4AF1-9756-676002FAA735}"/>
              </a:ext>
            </a:extLst>
          </p:cNvPr>
          <p:cNvSpPr txBox="1">
            <a:spLocks/>
          </p:cNvSpPr>
          <p:nvPr/>
        </p:nvSpPr>
        <p:spPr>
          <a:xfrm>
            <a:off x="588263" y="3286370"/>
            <a:ext cx="2194560" cy="49244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rgbClr val="0078D4"/>
                </a:solidFill>
                <a:latin typeface="+mj-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78D4"/>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78D4"/>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rgbClr val="0078D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600">
                <a:latin typeface="Segoe UI Semibold"/>
              </a:rPr>
              <a:t>Automatic updates and built-in HA</a:t>
            </a:r>
            <a:endParaRPr kumimoji="0" lang="en-US" sz="16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endParaRPr>
          </a:p>
        </p:txBody>
      </p:sp>
      <p:sp>
        <p:nvSpPr>
          <p:cNvPr id="17" name="Text Placeholder 44">
            <a:extLst>
              <a:ext uri="{FF2B5EF4-FFF2-40B4-BE49-F238E27FC236}">
                <a16:creationId xmlns:a16="http://schemas.microsoft.com/office/drawing/2014/main" id="{C2811F7D-166E-4E44-980B-F4C827ECFA9E}"/>
              </a:ext>
            </a:extLst>
          </p:cNvPr>
          <p:cNvSpPr txBox="1">
            <a:spLocks/>
          </p:cNvSpPr>
          <p:nvPr/>
        </p:nvSpPr>
        <p:spPr>
          <a:xfrm>
            <a:off x="588263" y="3826069"/>
            <a:ext cx="2194560" cy="107721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gradFill>
                  <a:gsLst>
                    <a:gs pos="1250">
                      <a:srgbClr val="000000"/>
                    </a:gs>
                    <a:gs pos="100000">
                      <a:srgbClr val="000000"/>
                    </a:gs>
                  </a:gsLst>
                  <a:lin ang="5400000" scaled="0"/>
                </a:gradFill>
              </a:rPr>
              <a:t>Azure ensures your data is available and automatically updates your database, freeing you to focus on your application</a:t>
            </a:r>
          </a:p>
        </p:txBody>
      </p:sp>
      <p:grpSp>
        <p:nvGrpSpPr>
          <p:cNvPr id="58" name="Group 157">
            <a:extLst>
              <a:ext uri="{FF2B5EF4-FFF2-40B4-BE49-F238E27FC236}">
                <a16:creationId xmlns:a16="http://schemas.microsoft.com/office/drawing/2014/main" id="{4A4A9BB8-CC16-45D3-8CDD-0E6E92FBD315}"/>
              </a:ext>
            </a:extLst>
          </p:cNvPr>
          <p:cNvGrpSpPr>
            <a:grpSpLocks noChangeAspect="1"/>
          </p:cNvGrpSpPr>
          <p:nvPr/>
        </p:nvGrpSpPr>
        <p:grpSpPr bwMode="auto">
          <a:xfrm>
            <a:off x="755713" y="2351920"/>
            <a:ext cx="822959" cy="822960"/>
            <a:chOff x="1589" y="2529"/>
            <a:chExt cx="359" cy="359"/>
          </a:xfrm>
        </p:grpSpPr>
        <p:sp>
          <p:nvSpPr>
            <p:cNvPr id="59" name="Freeform 158">
              <a:extLst>
                <a:ext uri="{FF2B5EF4-FFF2-40B4-BE49-F238E27FC236}">
                  <a16:creationId xmlns:a16="http://schemas.microsoft.com/office/drawing/2014/main" id="{C0574A63-D35B-4AA2-B60A-10F5E5ADF3BC}"/>
                </a:ext>
              </a:extLst>
            </p:cNvPr>
            <p:cNvSpPr>
              <a:spLocks/>
            </p:cNvSpPr>
            <p:nvPr/>
          </p:nvSpPr>
          <p:spPr bwMode="auto">
            <a:xfrm>
              <a:off x="1589" y="2529"/>
              <a:ext cx="359" cy="359"/>
            </a:xfrm>
            <a:custGeom>
              <a:avLst/>
              <a:gdLst>
                <a:gd name="T0" fmla="*/ 3040 w 6080"/>
                <a:gd name="T1" fmla="*/ 6080 h 6080"/>
                <a:gd name="T2" fmla="*/ 890 w 6080"/>
                <a:gd name="T3" fmla="*/ 5190 h 6080"/>
                <a:gd name="T4" fmla="*/ 0 w 6080"/>
                <a:gd name="T5" fmla="*/ 3040 h 6080"/>
                <a:gd name="T6" fmla="*/ 890 w 6080"/>
                <a:gd name="T7" fmla="*/ 890 h 6080"/>
                <a:gd name="T8" fmla="*/ 3040 w 6080"/>
                <a:gd name="T9" fmla="*/ 0 h 6080"/>
                <a:gd name="T10" fmla="*/ 3040 w 6080"/>
                <a:gd name="T11" fmla="*/ 541 h 6080"/>
                <a:gd name="T12" fmla="*/ 1273 w 6080"/>
                <a:gd name="T13" fmla="*/ 1273 h 6080"/>
                <a:gd name="T14" fmla="*/ 541 w 6080"/>
                <a:gd name="T15" fmla="*/ 3040 h 6080"/>
                <a:gd name="T16" fmla="*/ 1273 w 6080"/>
                <a:gd name="T17" fmla="*/ 4807 h 6080"/>
                <a:gd name="T18" fmla="*/ 3040 w 6080"/>
                <a:gd name="T19" fmla="*/ 5539 h 6080"/>
                <a:gd name="T20" fmla="*/ 4807 w 6080"/>
                <a:gd name="T21" fmla="*/ 4807 h 6080"/>
                <a:gd name="T22" fmla="*/ 5539 w 6080"/>
                <a:gd name="T23" fmla="*/ 3040 h 6080"/>
                <a:gd name="T24" fmla="*/ 6080 w 6080"/>
                <a:gd name="T25" fmla="*/ 3040 h 6080"/>
                <a:gd name="T26" fmla="*/ 5190 w 6080"/>
                <a:gd name="T27" fmla="*/ 5190 h 6080"/>
                <a:gd name="T28" fmla="*/ 3040 w 6080"/>
                <a:gd name="T29" fmla="*/ 608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80" h="6080">
                  <a:moveTo>
                    <a:pt x="3040" y="6080"/>
                  </a:moveTo>
                  <a:cubicBezTo>
                    <a:pt x="2228" y="6080"/>
                    <a:pt x="1465" y="5764"/>
                    <a:pt x="890" y="5190"/>
                  </a:cubicBezTo>
                  <a:cubicBezTo>
                    <a:pt x="316" y="4616"/>
                    <a:pt x="0" y="3852"/>
                    <a:pt x="0" y="3040"/>
                  </a:cubicBezTo>
                  <a:cubicBezTo>
                    <a:pt x="0" y="2228"/>
                    <a:pt x="316" y="1465"/>
                    <a:pt x="890" y="890"/>
                  </a:cubicBezTo>
                  <a:cubicBezTo>
                    <a:pt x="1465" y="316"/>
                    <a:pt x="2228" y="0"/>
                    <a:pt x="3040" y="0"/>
                  </a:cubicBezTo>
                  <a:cubicBezTo>
                    <a:pt x="3040" y="541"/>
                    <a:pt x="3040" y="541"/>
                    <a:pt x="3040" y="541"/>
                  </a:cubicBezTo>
                  <a:cubicBezTo>
                    <a:pt x="2373" y="541"/>
                    <a:pt x="1745" y="801"/>
                    <a:pt x="1273" y="1273"/>
                  </a:cubicBezTo>
                  <a:cubicBezTo>
                    <a:pt x="801" y="1745"/>
                    <a:pt x="541" y="2373"/>
                    <a:pt x="541" y="3040"/>
                  </a:cubicBezTo>
                  <a:cubicBezTo>
                    <a:pt x="541" y="3708"/>
                    <a:pt x="801" y="4335"/>
                    <a:pt x="1273" y="4807"/>
                  </a:cubicBezTo>
                  <a:cubicBezTo>
                    <a:pt x="1745" y="5279"/>
                    <a:pt x="2373" y="5539"/>
                    <a:pt x="3040" y="5539"/>
                  </a:cubicBezTo>
                  <a:cubicBezTo>
                    <a:pt x="3707" y="5539"/>
                    <a:pt x="4335" y="5279"/>
                    <a:pt x="4807" y="4807"/>
                  </a:cubicBezTo>
                  <a:cubicBezTo>
                    <a:pt x="5279" y="4335"/>
                    <a:pt x="5539" y="3708"/>
                    <a:pt x="5539" y="3040"/>
                  </a:cubicBezTo>
                  <a:cubicBezTo>
                    <a:pt x="6080" y="3040"/>
                    <a:pt x="6080" y="3040"/>
                    <a:pt x="6080" y="3040"/>
                  </a:cubicBezTo>
                  <a:cubicBezTo>
                    <a:pt x="6080" y="3852"/>
                    <a:pt x="5764" y="4616"/>
                    <a:pt x="5190" y="5190"/>
                  </a:cubicBezTo>
                  <a:cubicBezTo>
                    <a:pt x="4615" y="5764"/>
                    <a:pt x="3852" y="6080"/>
                    <a:pt x="3040" y="60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59">
              <a:extLst>
                <a:ext uri="{FF2B5EF4-FFF2-40B4-BE49-F238E27FC236}">
                  <a16:creationId xmlns:a16="http://schemas.microsoft.com/office/drawing/2014/main" id="{3D8DB620-71E0-49FB-84E8-6851D5D9515F}"/>
                </a:ext>
              </a:extLst>
            </p:cNvPr>
            <p:cNvSpPr>
              <a:spLocks/>
            </p:cNvSpPr>
            <p:nvPr/>
          </p:nvSpPr>
          <p:spPr bwMode="auto">
            <a:xfrm>
              <a:off x="1679" y="2568"/>
              <a:ext cx="218" cy="267"/>
            </a:xfrm>
            <a:custGeom>
              <a:avLst/>
              <a:gdLst>
                <a:gd name="T0" fmla="*/ 1525 w 3680"/>
                <a:gd name="T1" fmla="*/ 4520 h 4520"/>
                <a:gd name="T2" fmla="*/ 0 w 3680"/>
                <a:gd name="T3" fmla="*/ 3889 h 4520"/>
                <a:gd name="T4" fmla="*/ 399 w 3680"/>
                <a:gd name="T5" fmla="*/ 3490 h 4520"/>
                <a:gd name="T6" fmla="*/ 1525 w 3680"/>
                <a:gd name="T7" fmla="*/ 3956 h 4520"/>
                <a:gd name="T8" fmla="*/ 2650 w 3680"/>
                <a:gd name="T9" fmla="*/ 3490 h 4520"/>
                <a:gd name="T10" fmla="*/ 2650 w 3680"/>
                <a:gd name="T11" fmla="*/ 1239 h 4520"/>
                <a:gd name="T12" fmla="*/ 1525 w 3680"/>
                <a:gd name="T13" fmla="*/ 773 h 4520"/>
                <a:gd name="T14" fmla="*/ 399 w 3680"/>
                <a:gd name="T15" fmla="*/ 1239 h 4520"/>
                <a:gd name="T16" fmla="*/ 0 w 3680"/>
                <a:gd name="T17" fmla="*/ 840 h 4520"/>
                <a:gd name="T18" fmla="*/ 3049 w 3680"/>
                <a:gd name="T19" fmla="*/ 840 h 4520"/>
                <a:gd name="T20" fmla="*/ 3680 w 3680"/>
                <a:gd name="T21" fmla="*/ 2364 h 4520"/>
                <a:gd name="T22" fmla="*/ 3049 w 3680"/>
                <a:gd name="T23" fmla="*/ 3889 h 4520"/>
                <a:gd name="T24" fmla="*/ 1525 w 3680"/>
                <a:gd name="T25" fmla="*/ 4520 h 4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80" h="4520">
                  <a:moveTo>
                    <a:pt x="1525" y="4520"/>
                  </a:moveTo>
                  <a:cubicBezTo>
                    <a:pt x="949" y="4520"/>
                    <a:pt x="407" y="4296"/>
                    <a:pt x="0" y="3889"/>
                  </a:cubicBezTo>
                  <a:cubicBezTo>
                    <a:pt x="399" y="3490"/>
                    <a:pt x="399" y="3490"/>
                    <a:pt x="399" y="3490"/>
                  </a:cubicBezTo>
                  <a:cubicBezTo>
                    <a:pt x="700" y="3790"/>
                    <a:pt x="1100" y="3956"/>
                    <a:pt x="1525" y="3956"/>
                  </a:cubicBezTo>
                  <a:cubicBezTo>
                    <a:pt x="1950" y="3956"/>
                    <a:pt x="2349" y="3790"/>
                    <a:pt x="2650" y="3490"/>
                  </a:cubicBezTo>
                  <a:cubicBezTo>
                    <a:pt x="3270" y="2869"/>
                    <a:pt x="3270" y="1860"/>
                    <a:pt x="2650" y="1239"/>
                  </a:cubicBezTo>
                  <a:cubicBezTo>
                    <a:pt x="2349" y="939"/>
                    <a:pt x="1950" y="773"/>
                    <a:pt x="1525" y="773"/>
                  </a:cubicBezTo>
                  <a:cubicBezTo>
                    <a:pt x="1100" y="773"/>
                    <a:pt x="700" y="939"/>
                    <a:pt x="399" y="1239"/>
                  </a:cubicBezTo>
                  <a:cubicBezTo>
                    <a:pt x="0" y="840"/>
                    <a:pt x="0" y="840"/>
                    <a:pt x="0" y="840"/>
                  </a:cubicBezTo>
                  <a:cubicBezTo>
                    <a:pt x="841" y="0"/>
                    <a:pt x="2208" y="0"/>
                    <a:pt x="3049" y="840"/>
                  </a:cubicBezTo>
                  <a:cubicBezTo>
                    <a:pt x="3456" y="1247"/>
                    <a:pt x="3680" y="1789"/>
                    <a:pt x="3680" y="2364"/>
                  </a:cubicBezTo>
                  <a:cubicBezTo>
                    <a:pt x="3680" y="2940"/>
                    <a:pt x="3456" y="3482"/>
                    <a:pt x="3049" y="3889"/>
                  </a:cubicBezTo>
                  <a:cubicBezTo>
                    <a:pt x="2642" y="4296"/>
                    <a:pt x="2100" y="4520"/>
                    <a:pt x="1525" y="452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60">
              <a:extLst>
                <a:ext uri="{FF2B5EF4-FFF2-40B4-BE49-F238E27FC236}">
                  <a16:creationId xmlns:a16="http://schemas.microsoft.com/office/drawing/2014/main" id="{11FF7637-DA7C-4382-8478-501C94B1909D}"/>
                </a:ext>
              </a:extLst>
            </p:cNvPr>
            <p:cNvSpPr>
              <a:spLocks/>
            </p:cNvSpPr>
            <p:nvPr/>
          </p:nvSpPr>
          <p:spPr bwMode="auto">
            <a:xfrm>
              <a:off x="1693" y="2635"/>
              <a:ext cx="150" cy="150"/>
            </a:xfrm>
            <a:custGeom>
              <a:avLst/>
              <a:gdLst>
                <a:gd name="T0" fmla="*/ 1271 w 2541"/>
                <a:gd name="T1" fmla="*/ 2541 h 2541"/>
                <a:gd name="T2" fmla="*/ 0 w 2541"/>
                <a:gd name="T3" fmla="*/ 1271 h 2541"/>
                <a:gd name="T4" fmla="*/ 1271 w 2541"/>
                <a:gd name="T5" fmla="*/ 0 h 2541"/>
                <a:gd name="T6" fmla="*/ 1271 w 2541"/>
                <a:gd name="T7" fmla="*/ 542 h 2541"/>
                <a:gd name="T8" fmla="*/ 542 w 2541"/>
                <a:gd name="T9" fmla="*/ 1271 h 2541"/>
                <a:gd name="T10" fmla="*/ 1271 w 2541"/>
                <a:gd name="T11" fmla="*/ 2000 h 2541"/>
                <a:gd name="T12" fmla="*/ 2000 w 2541"/>
                <a:gd name="T13" fmla="*/ 1271 h 2541"/>
                <a:gd name="T14" fmla="*/ 2541 w 2541"/>
                <a:gd name="T15" fmla="*/ 1271 h 2541"/>
                <a:gd name="T16" fmla="*/ 1271 w 2541"/>
                <a:gd name="T17" fmla="*/ 2541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41" h="2541">
                  <a:moveTo>
                    <a:pt x="1271" y="2541"/>
                  </a:moveTo>
                  <a:cubicBezTo>
                    <a:pt x="570" y="2541"/>
                    <a:pt x="0" y="1971"/>
                    <a:pt x="0" y="1271"/>
                  </a:cubicBezTo>
                  <a:cubicBezTo>
                    <a:pt x="0" y="570"/>
                    <a:pt x="570" y="0"/>
                    <a:pt x="1271" y="0"/>
                  </a:cubicBezTo>
                  <a:cubicBezTo>
                    <a:pt x="1271" y="542"/>
                    <a:pt x="1271" y="542"/>
                    <a:pt x="1271" y="542"/>
                  </a:cubicBezTo>
                  <a:cubicBezTo>
                    <a:pt x="869" y="542"/>
                    <a:pt x="542" y="869"/>
                    <a:pt x="542" y="1271"/>
                  </a:cubicBezTo>
                  <a:cubicBezTo>
                    <a:pt x="542" y="1673"/>
                    <a:pt x="869" y="2000"/>
                    <a:pt x="1271" y="2000"/>
                  </a:cubicBezTo>
                  <a:cubicBezTo>
                    <a:pt x="1673" y="2000"/>
                    <a:pt x="2000" y="1673"/>
                    <a:pt x="2000" y="1271"/>
                  </a:cubicBezTo>
                  <a:cubicBezTo>
                    <a:pt x="2541" y="1271"/>
                    <a:pt x="2541" y="1271"/>
                    <a:pt x="2541" y="1271"/>
                  </a:cubicBezTo>
                  <a:cubicBezTo>
                    <a:pt x="2541" y="1971"/>
                    <a:pt x="1971" y="2541"/>
                    <a:pt x="1271" y="254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2" name="Group 171">
            <a:extLst>
              <a:ext uri="{FF2B5EF4-FFF2-40B4-BE49-F238E27FC236}">
                <a16:creationId xmlns:a16="http://schemas.microsoft.com/office/drawing/2014/main" id="{525C8050-E425-4340-8AD4-9C10D560FCB8}"/>
              </a:ext>
            </a:extLst>
          </p:cNvPr>
          <p:cNvGrpSpPr>
            <a:grpSpLocks noChangeAspect="1"/>
          </p:cNvGrpSpPr>
          <p:nvPr/>
        </p:nvGrpSpPr>
        <p:grpSpPr>
          <a:xfrm>
            <a:off x="6412677" y="2322789"/>
            <a:ext cx="666834" cy="822960"/>
            <a:chOff x="1980078" y="253998"/>
            <a:chExt cx="3830386" cy="4727197"/>
          </a:xfrm>
          <a:solidFill>
            <a:schemeClr val="accent2"/>
          </a:solidFill>
        </p:grpSpPr>
        <p:sp>
          <p:nvSpPr>
            <p:cNvPr id="173" name="Rectangle 27">
              <a:extLst>
                <a:ext uri="{FF2B5EF4-FFF2-40B4-BE49-F238E27FC236}">
                  <a16:creationId xmlns:a16="http://schemas.microsoft.com/office/drawing/2014/main" id="{105C0F01-F6D9-47D2-8403-37F5DFE3B228}"/>
                </a:ext>
              </a:extLst>
            </p:cNvPr>
            <p:cNvSpPr>
              <a:spLocks noChangeArrowheads="1"/>
            </p:cNvSpPr>
            <p:nvPr/>
          </p:nvSpPr>
          <p:spPr bwMode="auto">
            <a:xfrm>
              <a:off x="1980078" y="2169196"/>
              <a:ext cx="3830386" cy="281199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29">
              <a:extLst>
                <a:ext uri="{FF2B5EF4-FFF2-40B4-BE49-F238E27FC236}">
                  <a16:creationId xmlns:a16="http://schemas.microsoft.com/office/drawing/2014/main" id="{9017D85A-E832-43FB-AE9F-9AA159C987FF}"/>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30">
              <a:extLst>
                <a:ext uri="{FF2B5EF4-FFF2-40B4-BE49-F238E27FC236}">
                  <a16:creationId xmlns:a16="http://schemas.microsoft.com/office/drawing/2014/main" id="{10019214-68F7-405A-93ED-8F550C255349}"/>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Shape 175">
              <a:extLst>
                <a:ext uri="{FF2B5EF4-FFF2-40B4-BE49-F238E27FC236}">
                  <a16:creationId xmlns:a16="http://schemas.microsoft.com/office/drawing/2014/main" id="{0E37CCB1-9E67-438B-8FFC-AFE84125ED92}"/>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77" name="Group 176">
            <a:extLst>
              <a:ext uri="{FF2B5EF4-FFF2-40B4-BE49-F238E27FC236}">
                <a16:creationId xmlns:a16="http://schemas.microsoft.com/office/drawing/2014/main" id="{7D3AA3F4-104D-4E71-B9D3-13B7EA095323}"/>
              </a:ext>
            </a:extLst>
          </p:cNvPr>
          <p:cNvGrpSpPr/>
          <p:nvPr/>
        </p:nvGrpSpPr>
        <p:grpSpPr>
          <a:xfrm>
            <a:off x="9241158" y="2322789"/>
            <a:ext cx="822960" cy="822960"/>
            <a:chOff x="9241158" y="2267567"/>
            <a:chExt cx="822960" cy="822960"/>
          </a:xfrm>
        </p:grpSpPr>
        <p:sp useBgFill="1">
          <p:nvSpPr>
            <p:cNvPr id="178" name="Rectangle 177">
              <a:extLst>
                <a:ext uri="{FF2B5EF4-FFF2-40B4-BE49-F238E27FC236}">
                  <a16:creationId xmlns:a16="http://schemas.microsoft.com/office/drawing/2014/main" id="{FDB88F13-629C-4F25-869D-D81FAD158350}"/>
                </a:ext>
              </a:extLst>
            </p:cNvPr>
            <p:cNvSpPr/>
            <p:nvPr/>
          </p:nvSpPr>
          <p:spPr bwMode="auto">
            <a:xfrm>
              <a:off x="9288415" y="2340536"/>
              <a:ext cx="719225" cy="69466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179" name="Group 154">
              <a:extLst>
                <a:ext uri="{FF2B5EF4-FFF2-40B4-BE49-F238E27FC236}">
                  <a16:creationId xmlns:a16="http://schemas.microsoft.com/office/drawing/2014/main" id="{9817B3BE-50EE-4438-BC03-7BC65566379B}"/>
                </a:ext>
              </a:extLst>
            </p:cNvPr>
            <p:cNvGrpSpPr>
              <a:grpSpLocks noChangeAspect="1"/>
            </p:cNvGrpSpPr>
            <p:nvPr/>
          </p:nvGrpSpPr>
          <p:grpSpPr bwMode="auto">
            <a:xfrm>
              <a:off x="9453054" y="2399221"/>
              <a:ext cx="403595" cy="559652"/>
              <a:chOff x="1057" y="2781"/>
              <a:chExt cx="225" cy="312"/>
            </a:xfrm>
          </p:grpSpPr>
          <p:sp>
            <p:nvSpPr>
              <p:cNvPr id="189" name="Oval 155">
                <a:extLst>
                  <a:ext uri="{FF2B5EF4-FFF2-40B4-BE49-F238E27FC236}">
                    <a16:creationId xmlns:a16="http://schemas.microsoft.com/office/drawing/2014/main" id="{1274B856-3A48-46A1-8B1D-0414F2F6B1EF}"/>
                  </a:ext>
                </a:extLst>
              </p:cNvPr>
              <p:cNvSpPr>
                <a:spLocks noChangeArrowheads="1"/>
              </p:cNvSpPr>
              <p:nvPr/>
            </p:nvSpPr>
            <p:spPr bwMode="auto">
              <a:xfrm>
                <a:off x="1057" y="2781"/>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156">
                <a:extLst>
                  <a:ext uri="{FF2B5EF4-FFF2-40B4-BE49-F238E27FC236}">
                    <a16:creationId xmlns:a16="http://schemas.microsoft.com/office/drawing/2014/main" id="{AD0C5DD9-BA18-47A0-A350-FFC3ED4C4E61}"/>
                  </a:ext>
                </a:extLst>
              </p:cNvPr>
              <p:cNvSpPr>
                <a:spLocks/>
              </p:cNvSpPr>
              <p:nvPr/>
            </p:nvSpPr>
            <p:spPr bwMode="auto">
              <a:xfrm>
                <a:off x="1121" y="3064"/>
                <a:ext cx="98" cy="29"/>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99"/>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99"/>
                      <a:pt x="398" y="128"/>
                      <a:pt x="363" y="12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57">
                <a:extLst>
                  <a:ext uri="{FF2B5EF4-FFF2-40B4-BE49-F238E27FC236}">
                    <a16:creationId xmlns:a16="http://schemas.microsoft.com/office/drawing/2014/main" id="{EEDAB35D-A5DE-4BC5-A763-801BA72708F0}"/>
                  </a:ext>
                </a:extLst>
              </p:cNvPr>
              <p:cNvSpPr>
                <a:spLocks/>
              </p:cNvSpPr>
              <p:nvPr/>
            </p:nvSpPr>
            <p:spPr bwMode="auto">
              <a:xfrm>
                <a:off x="1121" y="3025"/>
                <a:ext cx="98" cy="29"/>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100"/>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100"/>
                      <a:pt x="398" y="128"/>
                      <a:pt x="363" y="12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158">
                <a:extLst>
                  <a:ext uri="{FF2B5EF4-FFF2-40B4-BE49-F238E27FC236}">
                    <a16:creationId xmlns:a16="http://schemas.microsoft.com/office/drawing/2014/main" id="{3117FD78-A98B-403B-B477-3CA1882635F1}"/>
                  </a:ext>
                </a:extLst>
              </p:cNvPr>
              <p:cNvSpPr>
                <a:spLocks/>
              </p:cNvSpPr>
              <p:nvPr/>
            </p:nvSpPr>
            <p:spPr bwMode="auto">
              <a:xfrm>
                <a:off x="1121" y="2976"/>
                <a:ext cx="98" cy="39"/>
              </a:xfrm>
              <a:custGeom>
                <a:avLst/>
                <a:gdLst>
                  <a:gd name="T0" fmla="*/ 341 w 427"/>
                  <a:gd name="T1" fmla="*/ 171 h 171"/>
                  <a:gd name="T2" fmla="*/ 85 w 427"/>
                  <a:gd name="T3" fmla="*/ 171 h 171"/>
                  <a:gd name="T4" fmla="*/ 0 w 427"/>
                  <a:gd name="T5" fmla="*/ 85 h 171"/>
                  <a:gd name="T6" fmla="*/ 0 w 427"/>
                  <a:gd name="T7" fmla="*/ 85 h 171"/>
                  <a:gd name="T8" fmla="*/ 85 w 427"/>
                  <a:gd name="T9" fmla="*/ 0 h 171"/>
                  <a:gd name="T10" fmla="*/ 341 w 427"/>
                  <a:gd name="T11" fmla="*/ 0 h 171"/>
                  <a:gd name="T12" fmla="*/ 427 w 427"/>
                  <a:gd name="T13" fmla="*/ 85 h 171"/>
                  <a:gd name="T14" fmla="*/ 427 w 427"/>
                  <a:gd name="T15" fmla="*/ 85 h 171"/>
                  <a:gd name="T16" fmla="*/ 341 w 427"/>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7" y="38"/>
                      <a:pt x="427" y="85"/>
                    </a:cubicBezTo>
                    <a:cubicBezTo>
                      <a:pt x="427" y="85"/>
                      <a:pt x="427" y="85"/>
                      <a:pt x="427" y="85"/>
                    </a:cubicBezTo>
                    <a:cubicBezTo>
                      <a:pt x="427"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0" name="Rectangle 179">
              <a:extLst>
                <a:ext uri="{FF2B5EF4-FFF2-40B4-BE49-F238E27FC236}">
                  <a16:creationId xmlns:a16="http://schemas.microsoft.com/office/drawing/2014/main" id="{04A5C98C-AFA3-485F-9263-B56E8D48F398}"/>
                </a:ext>
              </a:extLst>
            </p:cNvPr>
            <p:cNvSpPr/>
            <p:nvPr/>
          </p:nvSpPr>
          <p:spPr bwMode="auto">
            <a:xfrm>
              <a:off x="9241158" y="2267567"/>
              <a:ext cx="822960" cy="94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1" name="Rectangle 180">
              <a:extLst>
                <a:ext uri="{FF2B5EF4-FFF2-40B4-BE49-F238E27FC236}">
                  <a16:creationId xmlns:a16="http://schemas.microsoft.com/office/drawing/2014/main" id="{CB0E433F-AD08-4304-B772-65F34E2FF41C}"/>
                </a:ext>
              </a:extLst>
            </p:cNvPr>
            <p:cNvSpPr/>
            <p:nvPr/>
          </p:nvSpPr>
          <p:spPr bwMode="auto">
            <a:xfrm>
              <a:off x="9241158" y="2996013"/>
              <a:ext cx="822960" cy="945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2" name="Rectangle 181">
              <a:extLst>
                <a:ext uri="{FF2B5EF4-FFF2-40B4-BE49-F238E27FC236}">
                  <a16:creationId xmlns:a16="http://schemas.microsoft.com/office/drawing/2014/main" id="{881DAF4E-5237-4F81-944F-FF1013B6335F}"/>
                </a:ext>
              </a:extLst>
            </p:cNvPr>
            <p:cNvSpPr/>
            <p:nvPr/>
          </p:nvSpPr>
          <p:spPr bwMode="auto">
            <a:xfrm>
              <a:off x="9241158" y="2320942"/>
              <a:ext cx="94514" cy="7142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183" name="Rectangle 182">
              <a:extLst>
                <a:ext uri="{FF2B5EF4-FFF2-40B4-BE49-F238E27FC236}">
                  <a16:creationId xmlns:a16="http://schemas.microsoft.com/office/drawing/2014/main" id="{AF13D1E6-74BF-47B7-93A6-6FFA522BB06D}"/>
                </a:ext>
              </a:extLst>
            </p:cNvPr>
            <p:cNvSpPr/>
            <p:nvPr/>
          </p:nvSpPr>
          <p:spPr bwMode="auto">
            <a:xfrm>
              <a:off x="9969604" y="2320942"/>
              <a:ext cx="94514" cy="7142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grpSp>
          <p:nvGrpSpPr>
            <p:cNvPr id="184" name="Group 183">
              <a:extLst>
                <a:ext uri="{FF2B5EF4-FFF2-40B4-BE49-F238E27FC236}">
                  <a16:creationId xmlns:a16="http://schemas.microsoft.com/office/drawing/2014/main" id="{FF4F8095-9EB4-48BB-86A8-C628730DEDC3}"/>
                </a:ext>
              </a:extLst>
            </p:cNvPr>
            <p:cNvGrpSpPr/>
            <p:nvPr/>
          </p:nvGrpSpPr>
          <p:grpSpPr>
            <a:xfrm>
              <a:off x="9241158" y="2267567"/>
              <a:ext cx="254726" cy="254726"/>
              <a:chOff x="7892143" y="2127460"/>
              <a:chExt cx="801914" cy="801914"/>
            </a:xfrm>
          </p:grpSpPr>
          <p:sp>
            <p:nvSpPr>
              <p:cNvPr id="185" name="Rectangle 184">
                <a:extLst>
                  <a:ext uri="{FF2B5EF4-FFF2-40B4-BE49-F238E27FC236}">
                    <a16:creationId xmlns:a16="http://schemas.microsoft.com/office/drawing/2014/main" id="{F83E4699-8801-4604-BF1E-4340DAE47EA0}"/>
                  </a:ext>
                </a:extLst>
              </p:cNvPr>
              <p:cNvSpPr/>
              <p:nvPr/>
            </p:nvSpPr>
            <p:spPr bwMode="auto">
              <a:xfrm>
                <a:off x="7892143" y="2127460"/>
                <a:ext cx="801914" cy="8019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186" name="Group 185">
                <a:extLst>
                  <a:ext uri="{FF2B5EF4-FFF2-40B4-BE49-F238E27FC236}">
                    <a16:creationId xmlns:a16="http://schemas.microsoft.com/office/drawing/2014/main" id="{36A2DE8E-91F0-411C-A78D-D2F56335D88A}"/>
                  </a:ext>
                </a:extLst>
              </p:cNvPr>
              <p:cNvGrpSpPr/>
              <p:nvPr/>
            </p:nvGrpSpPr>
            <p:grpSpPr>
              <a:xfrm>
                <a:off x="8204495" y="2370962"/>
                <a:ext cx="204780" cy="342480"/>
                <a:chOff x="7187384" y="4264578"/>
                <a:chExt cx="90520" cy="151387"/>
              </a:xfrm>
            </p:grpSpPr>
            <p:sp>
              <p:nvSpPr>
                <p:cNvPr id="187" name="Freeform 29">
                  <a:extLst>
                    <a:ext uri="{FF2B5EF4-FFF2-40B4-BE49-F238E27FC236}">
                      <a16:creationId xmlns:a16="http://schemas.microsoft.com/office/drawing/2014/main" id="{A5908A27-15F7-4424-9D0A-B588319FFA52}"/>
                    </a:ext>
                  </a:extLst>
                </p:cNvPr>
                <p:cNvSpPr>
                  <a:spLocks/>
                </p:cNvSpPr>
                <p:nvPr/>
              </p:nvSpPr>
              <p:spPr bwMode="auto">
                <a:xfrm>
                  <a:off x="7187384" y="4264578"/>
                  <a:ext cx="90520" cy="90520"/>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30">
                  <a:extLst>
                    <a:ext uri="{FF2B5EF4-FFF2-40B4-BE49-F238E27FC236}">
                      <a16:creationId xmlns:a16="http://schemas.microsoft.com/office/drawing/2014/main" id="{BD4A20E7-F933-47A8-BA48-C5D5732D392B}"/>
                    </a:ext>
                  </a:extLst>
                </p:cNvPr>
                <p:cNvSpPr>
                  <a:spLocks/>
                </p:cNvSpPr>
                <p:nvPr/>
              </p:nvSpPr>
              <p:spPr bwMode="auto">
                <a:xfrm>
                  <a:off x="7209234" y="4309838"/>
                  <a:ext cx="46821" cy="106127"/>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pic>
        <p:nvPicPr>
          <p:cNvPr id="193" name="Picture 192">
            <a:extLst>
              <a:ext uri="{FF2B5EF4-FFF2-40B4-BE49-F238E27FC236}">
                <a16:creationId xmlns:a16="http://schemas.microsoft.com/office/drawing/2014/main" id="{C9CB51DF-8050-479E-9962-742F4C9BA76E}"/>
              </a:ext>
            </a:extLst>
          </p:cNvPr>
          <p:cNvPicPr>
            <a:picLocks noChangeAspect="1"/>
          </p:cNvPicPr>
          <p:nvPr/>
        </p:nvPicPr>
        <p:blipFill>
          <a:blip r:embed="rId2"/>
          <a:stretch>
            <a:fillRect/>
          </a:stretch>
        </p:blipFill>
        <p:spPr>
          <a:xfrm>
            <a:off x="3584195" y="2447802"/>
            <a:ext cx="1097280" cy="648328"/>
          </a:xfrm>
          <a:prstGeom prst="rect">
            <a:avLst/>
          </a:prstGeom>
        </p:spPr>
      </p:pic>
      <p:grpSp>
        <p:nvGrpSpPr>
          <p:cNvPr id="3" name="Group 2">
            <a:extLst>
              <a:ext uri="{FF2B5EF4-FFF2-40B4-BE49-F238E27FC236}">
                <a16:creationId xmlns:a16="http://schemas.microsoft.com/office/drawing/2014/main" id="{64F187BA-C946-4783-B876-A3DE3FD67AAE}"/>
              </a:ext>
            </a:extLst>
          </p:cNvPr>
          <p:cNvGrpSpPr/>
          <p:nvPr/>
        </p:nvGrpSpPr>
        <p:grpSpPr>
          <a:xfrm>
            <a:off x="10268712" y="5862463"/>
            <a:ext cx="1219019" cy="624897"/>
            <a:chOff x="588263" y="5862463"/>
            <a:chExt cx="1219019" cy="624897"/>
          </a:xfrm>
        </p:grpSpPr>
        <p:grpSp>
          <p:nvGrpSpPr>
            <p:cNvPr id="62" name="Group 161">
              <a:extLst>
                <a:ext uri="{FF2B5EF4-FFF2-40B4-BE49-F238E27FC236}">
                  <a16:creationId xmlns:a16="http://schemas.microsoft.com/office/drawing/2014/main" id="{5E78320D-F862-4D52-9E27-08089B568E5F}"/>
                </a:ext>
              </a:extLst>
            </p:cNvPr>
            <p:cNvGrpSpPr>
              <a:grpSpLocks noChangeAspect="1"/>
            </p:cNvGrpSpPr>
            <p:nvPr/>
          </p:nvGrpSpPr>
          <p:grpSpPr bwMode="auto">
            <a:xfrm>
              <a:off x="1182385" y="5862463"/>
              <a:ext cx="624897" cy="624897"/>
              <a:chOff x="410" y="2781"/>
              <a:chExt cx="312" cy="312"/>
            </a:xfrm>
          </p:grpSpPr>
          <p:sp>
            <p:nvSpPr>
              <p:cNvPr id="63" name="Freeform 162">
                <a:extLst>
                  <a:ext uri="{FF2B5EF4-FFF2-40B4-BE49-F238E27FC236}">
                    <a16:creationId xmlns:a16="http://schemas.microsoft.com/office/drawing/2014/main" id="{CB3D7BAD-5A11-45A4-BD81-A6A3ACEB8191}"/>
                  </a:ext>
                </a:extLst>
              </p:cNvPr>
              <p:cNvSpPr>
                <a:spLocks/>
              </p:cNvSpPr>
              <p:nvPr/>
            </p:nvSpPr>
            <p:spPr bwMode="auto">
              <a:xfrm>
                <a:off x="439" y="2937"/>
                <a:ext cx="254" cy="127"/>
              </a:xfrm>
              <a:custGeom>
                <a:avLst/>
                <a:gdLst>
                  <a:gd name="T0" fmla="*/ 0 w 254"/>
                  <a:gd name="T1" fmla="*/ 127 h 127"/>
                  <a:gd name="T2" fmla="*/ 0 w 254"/>
                  <a:gd name="T3" fmla="*/ 0 h 127"/>
                  <a:gd name="T4" fmla="*/ 254 w 254"/>
                  <a:gd name="T5" fmla="*/ 0 h 127"/>
                  <a:gd name="T6" fmla="*/ 254 w 254"/>
                  <a:gd name="T7" fmla="*/ 127 h 127"/>
                </a:gdLst>
                <a:ahLst/>
                <a:cxnLst>
                  <a:cxn ang="0">
                    <a:pos x="T0" y="T1"/>
                  </a:cxn>
                  <a:cxn ang="0">
                    <a:pos x="T2" y="T3"/>
                  </a:cxn>
                  <a:cxn ang="0">
                    <a:pos x="T4" y="T5"/>
                  </a:cxn>
                  <a:cxn ang="0">
                    <a:pos x="T6" y="T7"/>
                  </a:cxn>
                </a:cxnLst>
                <a:rect l="0" t="0" r="r" b="b"/>
                <a:pathLst>
                  <a:path w="254" h="127">
                    <a:moveTo>
                      <a:pt x="0" y="127"/>
                    </a:moveTo>
                    <a:lnTo>
                      <a:pt x="0" y="0"/>
                    </a:lnTo>
                    <a:lnTo>
                      <a:pt x="254" y="0"/>
                    </a:lnTo>
                    <a:lnTo>
                      <a:pt x="254" y="127"/>
                    </a:lnTo>
                  </a:path>
                </a:pathLst>
              </a:custGeom>
              <a:noFill/>
              <a:ln w="95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163">
                <a:extLst>
                  <a:ext uri="{FF2B5EF4-FFF2-40B4-BE49-F238E27FC236}">
                    <a16:creationId xmlns:a16="http://schemas.microsoft.com/office/drawing/2014/main" id="{60DD46D7-B9C7-4906-AA8F-CE50F744E7DB}"/>
                  </a:ext>
                </a:extLst>
              </p:cNvPr>
              <p:cNvSpPr>
                <a:spLocks noChangeShapeType="1"/>
              </p:cNvSpPr>
              <p:nvPr/>
            </p:nvSpPr>
            <p:spPr bwMode="auto">
              <a:xfrm>
                <a:off x="566" y="2822"/>
                <a:ext cx="0" cy="245"/>
              </a:xfrm>
              <a:prstGeom prst="line">
                <a:avLst/>
              </a:prstGeom>
              <a:noFill/>
              <a:ln w="9525"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Oval 164">
                <a:extLst>
                  <a:ext uri="{FF2B5EF4-FFF2-40B4-BE49-F238E27FC236}">
                    <a16:creationId xmlns:a16="http://schemas.microsoft.com/office/drawing/2014/main" id="{272A2DCB-3DF0-46D6-A216-ECCEC309A11D}"/>
                  </a:ext>
                </a:extLst>
              </p:cNvPr>
              <p:cNvSpPr>
                <a:spLocks noChangeArrowheads="1"/>
              </p:cNvSpPr>
              <p:nvPr/>
            </p:nvSpPr>
            <p:spPr bwMode="auto">
              <a:xfrm>
                <a:off x="537" y="3035"/>
                <a:ext cx="58"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Oval 165">
                <a:extLst>
                  <a:ext uri="{FF2B5EF4-FFF2-40B4-BE49-F238E27FC236}">
                    <a16:creationId xmlns:a16="http://schemas.microsoft.com/office/drawing/2014/main" id="{A302DCD0-EDB6-4F30-A6F9-1200E5811B9D}"/>
                  </a:ext>
                </a:extLst>
              </p:cNvPr>
              <p:cNvSpPr>
                <a:spLocks noChangeArrowheads="1"/>
              </p:cNvSpPr>
              <p:nvPr/>
            </p:nvSpPr>
            <p:spPr bwMode="auto">
              <a:xfrm>
                <a:off x="537" y="2781"/>
                <a:ext cx="58" cy="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166">
                <a:extLst>
                  <a:ext uri="{FF2B5EF4-FFF2-40B4-BE49-F238E27FC236}">
                    <a16:creationId xmlns:a16="http://schemas.microsoft.com/office/drawing/2014/main" id="{73363AA4-ED3B-4AAA-ABCA-6E965900D541}"/>
                  </a:ext>
                </a:extLst>
              </p:cNvPr>
              <p:cNvSpPr>
                <a:spLocks noChangeArrowheads="1"/>
              </p:cNvSpPr>
              <p:nvPr/>
            </p:nvSpPr>
            <p:spPr bwMode="auto">
              <a:xfrm>
                <a:off x="664" y="3035"/>
                <a:ext cx="58" cy="5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Oval 167">
                <a:extLst>
                  <a:ext uri="{FF2B5EF4-FFF2-40B4-BE49-F238E27FC236}">
                    <a16:creationId xmlns:a16="http://schemas.microsoft.com/office/drawing/2014/main" id="{2E23C24A-8585-4A88-958F-B9DA076841F5}"/>
                  </a:ext>
                </a:extLst>
              </p:cNvPr>
              <p:cNvSpPr>
                <a:spLocks noChangeArrowheads="1"/>
              </p:cNvSpPr>
              <p:nvPr/>
            </p:nvSpPr>
            <p:spPr bwMode="auto">
              <a:xfrm>
                <a:off x="410" y="3035"/>
                <a:ext cx="59"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 name="Group 1">
              <a:extLst>
                <a:ext uri="{FF2B5EF4-FFF2-40B4-BE49-F238E27FC236}">
                  <a16:creationId xmlns:a16="http://schemas.microsoft.com/office/drawing/2014/main" id="{1E3FBA56-A07C-461A-9779-983CF609C18C}"/>
                </a:ext>
              </a:extLst>
            </p:cNvPr>
            <p:cNvGrpSpPr/>
            <p:nvPr/>
          </p:nvGrpSpPr>
          <p:grpSpPr>
            <a:xfrm>
              <a:off x="588263" y="5862463"/>
              <a:ext cx="487229" cy="624897"/>
              <a:chOff x="6970290" y="4930360"/>
              <a:chExt cx="1425906" cy="1828800"/>
            </a:xfrm>
          </p:grpSpPr>
          <p:sp>
            <p:nvSpPr>
              <p:cNvPr id="49" name="Freeform 182">
                <a:extLst>
                  <a:ext uri="{FF2B5EF4-FFF2-40B4-BE49-F238E27FC236}">
                    <a16:creationId xmlns:a16="http://schemas.microsoft.com/office/drawing/2014/main" id="{CBC1957C-E9A5-42D4-96C1-B80FBFE6F8D4}"/>
                  </a:ext>
                </a:extLst>
              </p:cNvPr>
              <p:cNvSpPr/>
              <p:nvPr/>
            </p:nvSpPr>
            <p:spPr bwMode="auto">
              <a:xfrm>
                <a:off x="6970290" y="4930360"/>
                <a:ext cx="1425906" cy="1828800"/>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43242FAB-6C2A-4A31-899B-DBD5ADFE108B}"/>
                  </a:ext>
                </a:extLst>
              </p:cNvPr>
              <p:cNvGrpSpPr/>
              <p:nvPr/>
            </p:nvGrpSpPr>
            <p:grpSpPr>
              <a:xfrm>
                <a:off x="7283118" y="5604385"/>
                <a:ext cx="800252" cy="829034"/>
                <a:chOff x="10970759" y="2371811"/>
                <a:chExt cx="661987" cy="685800"/>
              </a:xfrm>
              <a:solidFill>
                <a:schemeClr val="bg1"/>
              </a:solidFill>
            </p:grpSpPr>
            <p:sp>
              <p:nvSpPr>
                <p:cNvPr id="55" name="Freeform 235">
                  <a:extLst>
                    <a:ext uri="{FF2B5EF4-FFF2-40B4-BE49-F238E27FC236}">
                      <a16:creationId xmlns:a16="http://schemas.microsoft.com/office/drawing/2014/main" id="{6B407ABF-19A3-48CF-B060-A1FC28EBD090}"/>
                    </a:ext>
                  </a:extLst>
                </p:cNvPr>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236">
                  <a:extLst>
                    <a:ext uri="{FF2B5EF4-FFF2-40B4-BE49-F238E27FC236}">
                      <a16:creationId xmlns:a16="http://schemas.microsoft.com/office/drawing/2014/main" id="{E159A4F1-A5B8-464C-A51B-BB17B1A0E154}"/>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grpFill/>
                <a:ln>
                  <a:noFill/>
                </a:ln>
              </p:spPr>
              <p:txBody>
                <a:bodyPr vert="horz" wrap="square" lIns="91440" tIns="45720" rIns="91440" bIns="45720" numCol="1" anchor="t" anchorCtr="0" compatLnSpc="1">
                  <a:prstTxWarp prst="textNoShape">
                    <a:avLst/>
                  </a:prstTxWarp>
                  <a:noAutofit/>
                </a:bodyPr>
                <a:lstStyle/>
                <a:p>
                  <a:endParaRPr lang="en-US"/>
                </a:p>
              </p:txBody>
            </p:sp>
          </p:grpSp>
        </p:grpSp>
      </p:grpSp>
      <p:sp>
        <p:nvSpPr>
          <p:cNvPr id="51" name="Rectangle 50">
            <a:extLst>
              <a:ext uri="{FF2B5EF4-FFF2-40B4-BE49-F238E27FC236}">
                <a16:creationId xmlns:a16="http://schemas.microsoft.com/office/drawing/2014/main" id="{BCDF0E73-0DE7-4A7D-9674-E2BD484CEC90}"/>
              </a:ext>
            </a:extLst>
          </p:cNvPr>
          <p:cNvSpPr/>
          <p:nvPr/>
        </p:nvSpPr>
        <p:spPr bwMode="auto">
          <a:xfrm>
            <a:off x="586741" y="5217746"/>
            <a:ext cx="11018519" cy="34471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64008" rIns="91440" bIns="64008"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chemeClr val="accent1"/>
                </a:solidFill>
                <a:effectLst/>
                <a:uLnTx/>
                <a:uFillTx/>
                <a:latin typeface="Segoe UI Semibold" panose="020B0502040204020203" pitchFamily="34" charset="0"/>
                <a:ea typeface="Segoe UI" pitchFamily="34" charset="0"/>
                <a:cs typeface="Segoe UI Semibold" panose="020B0502040204020203" pitchFamily="34" charset="0"/>
              </a:rPr>
              <a:t>Azure Database for PostgreSQL supports a large variety of PostgreSQL versions</a:t>
            </a:r>
            <a:endParaRPr kumimoji="0" lang="en-US" sz="1400" b="1" i="0" u="none" strike="noStrike" kern="1200" cap="none" spc="0" normalizeH="0" baseline="30000" noProof="0">
              <a:ln>
                <a:noFill/>
              </a:ln>
              <a:solidFill>
                <a:schemeClr val="accent1"/>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33853352"/>
      </p:ext>
    </p:extLst>
  </p:cSld>
  <p:clrMapOvr>
    <a:masterClrMapping/>
  </p:clrMapOvr>
  <p:transition>
    <p:fade/>
  </p:transition>
</p:sld>
</file>

<file path=ppt/theme/theme1.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2.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Overview and service details for Azure Database for PostgreSQL.</DocumentDescription>
    <k20e0dfa74bf4e44818db03027b0ccd8 xmlns="230e9df3-be65-4c73-a93b-d1236ebd677e">
      <Terms xmlns="http://schemas.microsoft.com/office/infopath/2007/PartnerControls"/>
    </k20e0dfa74bf4e44818db03027b0ccd8>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documents</TermName>
          <TermId xmlns="http://schemas.microsoft.com/office/infopath/2007/PartnerControls">e037ed84-7d8e-4cbb-9c8f-61e80301a44f</TermId>
        </TermInfo>
      </Terms>
    </hd9637eefc984b85b6097c6374e15725>
    <Owner xmlns="230e9df3-be65-4c73-a93b-d1236ebd677e">
      <UserInfo>
        <DisplayName>Alain Dormehl</DisplayName>
        <AccountId>1040</AccountId>
        <AccountType/>
      </UserInfo>
    </Owner>
    <PublishDate xmlns="230E9DF3-BE65-4C73-A93B-D1236EBD677E">2019-11-08T08:00:00+00:00</PublishDate>
    <lbla xmlns="b3bc04a5-d503-43b1-b98c-a8cf663329d9">
      <UserInfo>
        <DisplayName/>
        <AccountId xsi:nil="true"/>
        <AccountType/>
      </UserInfo>
    </lbla>
    <GenericHTML1 xmlns="230e9df3-be65-4c73-a93b-d1236ebd677e" xsi:nil="true"/>
    <k21a64daf20d4502b2796a1c6b8ce6c8 xmlns="230e9df3-be65-4c73-a93b-d1236ebd677e">
      <Terms xmlns="http://schemas.microsoft.com/office/infopath/2007/PartnerControls"/>
    </k21a64daf20d4502b2796a1c6b8ce6c8>
    <OwnersManager xmlns="230e9df3-be65-4c73-a93b-d1236ebd677e">
      <UserInfo>
        <DisplayName>Ajay Jagannathan</DisplayName>
        <AccountId>4994</AccountId>
        <AccountType/>
      </UserInfo>
    </OwnersManager>
    <Expire_x0020_Review xmlns="230e9df3-be65-4c73-a93b-d1236ebd677e">2020-12-31T08:00:00+00:00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Cloud + AI Marketing</TermName>
          <TermId xmlns="http://schemas.microsoft.com/office/infopath/2007/PartnerControls">4f75e184-e5aa-4234-a07f-b032d60df254</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i7ea4c13ddfd467b9bb281d44c777b52 xmlns="230e9df3-be65-4c73-a93b-d1236ebd677e">
      <Terms xmlns="http://schemas.microsoft.com/office/infopath/2007/PartnerControls">
        <TermInfo xmlns="http://schemas.microsoft.com/office/infopath/2007/PartnerControls">
          <TermName xmlns="http://schemas.microsoft.com/office/infopath/2007/PartnerControls">documents</TermName>
          <TermId xmlns="http://schemas.microsoft.com/office/infopath/2007/PartnerControls">e037ed84-7d8e-4cbb-9c8f-61e80301a44f</TermId>
        </TermInfo>
      </Terms>
    </i7ea4c13ddfd467b9bb281d44c777b52>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Info xmlns="http://schemas.microsoft.com/office/infopath/2007/PartnerControls">
          <TermName xmlns="http://schemas.microsoft.com/office/infopath/2007/PartnerControls">SQL Server Domain</TermName>
          <TermId xmlns="http://schemas.microsoft.com/office/infopath/2007/PartnerControls">0c0f1824-39dc-4b26-8c74-eff4364b812b</TermId>
        </TermInfo>
      </Terms>
    </eb54ac91059940029a3cc8a4ff5af673>
    <PublishingPageContent xmlns="http://schemas.microsoft.com/sharepoint/v3" xsi:nil="true"/>
    <ContentID xmlns="230e9df3-be65-4c73-a93b-d1236ebd677e" xsi:nil="true"/>
    <Coowner xmlns="230e9df3-be65-4c73-a93b-d1236ebd677e">
      <UserInfo>
        <DisplayName>i:0#.f|membership|premp@microsoft.com</DisplayName>
        <AccountId>17674</AccountId>
        <AccountType/>
      </UserInfo>
      <UserInfo>
        <DisplayName>i:0#.f|membership|aldorme@microsoft.com</DisplayName>
        <AccountId>1040</AccountId>
        <AccountType/>
      </UserInfo>
      <UserInfo>
        <DisplayName>i:0#.f|membership|colinmu@microsoft.com</DisplayName>
        <AccountId>467</AccountId>
        <AccountType/>
      </UserInfo>
      <UserInfo>
        <DisplayName>i:0#.f|membership|jtoland@microsoft.com</DisplayName>
        <AccountId>5132</AccountId>
        <AccountType/>
      </UserInfo>
      <UserInfo>
        <DisplayName>i:0#.f|membership|cchris@microsoft.com</DisplayName>
        <AccountId>37356</AccountId>
        <AccountType/>
      </UserInfo>
      <UserInfo>
        <DisplayName>i:0#.f|membership|wihirzal@microsoft.com</DisplayName>
        <AccountId>17115</AccountId>
        <AccountType/>
      </UserInfo>
      <UserInfo>
        <DisplayName>i:0#.f|membership|nrg@microsoft.com</DisplayName>
        <AccountId>171557</AccountId>
        <AccountType/>
      </UserInfo>
      <UserInfo>
        <DisplayName>i:0#.f|membership|ajayj@microsoft.com</DisplayName>
        <AccountId>4994</AccountId>
        <AccountType/>
      </UserInfo>
      <UserInfo>
        <DisplayName>i:0#.f|membership|ancantel@microsoft.com</DisplayName>
        <AccountId>88460</AccountId>
        <AccountType/>
      </UserInfo>
      <UserInfo>
        <DisplayName>i:0#.f|membership|brds@microsoft.com</DisplayName>
        <AccountId>44128</AccountId>
        <AccountType/>
      </UserInfo>
    </Coowner>
    <mafbf0bb15774bf782b6f7937f17c8ce xmlns="230e9df3-be65-4c73-a93b-d1236ebd677e">
      <Terms xmlns="http://schemas.microsoft.com/office/infopath/2007/PartnerControls">
        <TermInfo xmlns="http://schemas.microsoft.com/office/infopath/2007/PartnerControls">
          <TermName xmlns="http://schemas.microsoft.com/office/infopath/2007/PartnerControls">Sales</TermName>
          <TermId xmlns="http://schemas.microsoft.com/office/infopath/2007/PartnerControls">72627068-acd7-4c1a-8b95-a0256be5dc9f</TermId>
        </TermInfo>
        <TermInfo xmlns="http://schemas.microsoft.com/office/infopath/2007/PartnerControls">
          <TermName xmlns="http://schemas.microsoft.com/office/infopath/2007/PartnerControls">Marketing</TermName>
          <TermId xmlns="http://schemas.microsoft.com/office/infopath/2007/PartnerControls">6bac43fe-835f-4207-8dba-9b6899aa3139</TermId>
        </TermInfo>
      </Terms>
    </mafbf0bb15774bf782b6f7937f17c8ce>
    <ef109fd36bcf4bcd9dd945731030600b xmlns="230e9df3-be65-4c73-a93b-d1236ebd677e">
      <Terms xmlns="http://schemas.microsoft.com/office/infopath/2007/PartnerControls"/>
    </ef109fd36bcf4bcd9dd945731030600b>
    <ApplyWorkflowRules xmlns="230E9DF3-BE65-4C73-A93B-D1236EBD677E">Yes</ApplyWorkflowRules>
    <ec5b2ad5c27b45fb8a00a1f27c7ce1ae xmlns="230e9df3-be65-4c73-a93b-d1236ebd677e">
      <Terms xmlns="http://schemas.microsoft.com/office/infopath/2007/PartnerControls"/>
    </ec5b2ad5c27b45fb8a00a1f27c7ce1ae>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database management systems</TermName>
          <TermId xmlns="http://schemas.microsoft.com/office/infopath/2007/PartnerControls">e1894242-7aad-4ba9-b500-d2deee769303</TermId>
        </TermInfo>
        <TermInfo xmlns="http://schemas.microsoft.com/office/infopath/2007/PartnerControls">
          <TermName xmlns="http://schemas.microsoft.com/office/infopath/2007/PartnerControls">SQL Server</TermName>
          <TermId xmlns="http://schemas.microsoft.com/office/infopath/2007/PartnerControls">261ba873-f3ab-420e-96d6-e3004596a551</TermId>
        </TermInfo>
      </Terms>
    </bf80e81150e248c48aa8cffdf0021a1f>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100 (beginner)</TermName>
          <TermId xmlns="http://schemas.microsoft.com/office/infopath/2007/PartnerControls">7d022d07-ff67-4af8-910d-8ea6b46b5908</TermId>
        </TermInfo>
      </Terms>
    </m6d26e40ac264097a006193f92232ece>
    <b60f8d2dbb984f349d80d8196897f4d3 xmlns="230e9df3-be65-4c73-a93b-d1236ebd677e">
      <Terms xmlns="http://schemas.microsoft.com/office/infopath/2007/PartnerControls">
        <TermInfo xmlns="http://schemas.microsoft.com/office/infopath/2007/PartnerControls">
          <TermName xmlns="http://schemas.microsoft.com/office/infopath/2007/PartnerControls">Technical Sales</TermName>
          <TermId xmlns="http://schemas.microsoft.com/office/infopath/2007/PartnerControls">831f7989-43a4-4e48-852a-a5355978f47f</TermId>
        </TermInfo>
        <TermInfo xmlns="http://schemas.microsoft.com/office/infopath/2007/PartnerControls">
          <TermName xmlns="http://schemas.microsoft.com/office/infopath/2007/PartnerControls">All Standard Titles</TermName>
          <TermId xmlns="http://schemas.microsoft.com/office/infopath/2007/PartnerControls">ef7f2c35-3932-45cd-837a-94fa96ae23cb</TermId>
        </TermInfo>
        <TermInfo xmlns="http://schemas.microsoft.com/office/infopath/2007/PartnerControls">
          <TermName xmlns="http://schemas.microsoft.com/office/infopath/2007/PartnerControls">Sales</TermName>
          <TermId xmlns="http://schemas.microsoft.com/office/infopath/2007/PartnerControls">72627068-acd7-4c1a-8b95-a0256be5dc9f</TermId>
        </TermInfo>
      </Terms>
    </b60f8d2dbb984f349d80d8196897f4d3>
    <Thumbnail1 xmlns="230e9df3-be65-4c73-a93b-d1236ebd677e">
      <Url>https://microsoft.sharepoint.com/sites/Infopedia_G01KC/SiteAssets/Media/thumbnails/L100.png</Url>
      <Description>https://microsoft.sharepoint.com/sites/Infopedia_G01KC/SiteAssets/Media/thumbnails/L100.png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Data and AI</TermName>
          <TermId xmlns="http://schemas.microsoft.com/office/infopath/2007/PartnerControls">60d86926-9fc6-4873-ad19-e15bf82160d7</TermId>
        </TermInfo>
        <TermInfo xmlns="http://schemas.microsoft.com/office/infopath/2007/PartnerControls">
          <TermName xmlns="http://schemas.microsoft.com/office/infopath/2007/PartnerControls">SQL on Azure</TermName>
          <TermId xmlns="http://schemas.microsoft.com/office/infopath/2007/PartnerControls">17928b37-1cc8-4e2b-8dc4-9a29c3f0cdd4</TermId>
        </TermInfo>
      </Terms>
    </i0d941ee1e744ffea7aeee9924c91cbb>
    <PublishingExpirationDate xmlns="http://schemas.microsoft.com/sharepoint/v3" xsi:nil="true"/>
    <ga0c0bf70a6644469c61b3efa7025301 xmlns="230e9df3-be65-4c73-a93b-d1236ebd677e">
      <Terms xmlns="http://schemas.microsoft.com/office/infopath/2007/PartnerControls"/>
    </ga0c0bf70a6644469c61b3efa7025301>
    <RoutingRuleDescription xmlns="http://schemas.microsoft.com/sharepoint/v3" xsi:nil="true"/>
    <dkll xmlns="b3bc04a5-d503-43b1-b98c-a8cf663329d9"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Update_x0020_Expiration_x0020_Date_x0020_For_x0020_Docset xmlns="b3bc04a5-d503-43b1-b98c-a8cf663329d9">
      <Url xsi:nil="true"/>
      <Description xsi:nil="true"/>
    </Update_x0020_Expiration_x0020_Date_x0020_For_x0020_Docset>
    <TaxCatchAll xmlns="230e9df3-be65-4c73-a93b-d1236ebd677e">
      <Value>73</Value>
      <Value>2214</Value>
      <Value>2444</Value>
      <Value>29</Value>
      <Value>361</Value>
      <Value>656</Value>
      <Value>3066</Value>
      <Value>2325</Value>
      <Value>3094</Value>
      <Value>21</Value>
      <Value>20</Value>
      <Value>2446</Value>
      <Value>3091</Value>
      <Value>1941</Value>
      <Value>14</Value>
      <Value>643</Value>
      <Value>3097</Value>
      <Value>3100</Value>
      <Value>82</Value>
      <Value>42</Value>
      <Value>3075</Value>
      <Value>2445</Value>
      <Value>261</Value>
      <Value>2554</Value>
      <Value>2442</Value>
    </TaxCatchAll>
    <ParentID1 xmlns="230e9df3-be65-4c73-a93b-d1236ebd677e">G01KC-1-31535</ParentID1>
    <MediaServiceKeyPoints xmlns="b3bc04a5-d503-43b1-b98c-a8cf663329d9" xsi:nil="true"/>
    <mb88723863e1404388ba3733387d48df xmlns="230e9df3-be65-4c73-a93b-d1236ebd677e">
      <Terms xmlns="http://schemas.microsoft.com/office/infopath/2007/PartnerControls"/>
    </mb88723863e1404388ba3733387d48df>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Fiscal Year 2019</TermName>
          <TermId xmlns="http://schemas.microsoft.com/office/infopath/2007/PartnerControls">37cfb2d9-82d6-4aee-ad7b-3dc8286123ca</TermId>
        </TermInfo>
        <TermInfo xmlns="http://schemas.microsoft.com/office/infopath/2007/PartnerControls">
          <TermName xmlns="http://schemas.microsoft.com/office/infopath/2007/PartnerControls">migration</TermName>
          <TermId xmlns="http://schemas.microsoft.com/office/infopath/2007/PartnerControls">593e13b7-0be5-41e1-9774-d39ce59b90f4</TermId>
        </TermInfo>
        <TermInfo xmlns="http://schemas.microsoft.com/office/infopath/2007/PartnerControls">
          <TermName xmlns="http://schemas.microsoft.com/office/infopath/2007/PartnerControls">features</TermName>
          <TermId xmlns="http://schemas.microsoft.com/office/infopath/2007/PartnerControls">94b87768-f145-4764-adbd-fec700e47348</TermId>
        </TermInfo>
      </Terms>
    </m6c7b4717b6346e6a075a59dd47eac69>
    <k8073fd852084ec1ba6e2c8d5ade6bf8 xmlns="230e9df3-be65-4c73-a93b-d1236ebd677e">
      <Terms xmlns="http://schemas.microsoft.com/office/infopath/2007/PartnerControls">
        <TermInfo xmlns="http://schemas.microsoft.com/office/infopath/2007/PartnerControls">
          <TermName xmlns="http://schemas.microsoft.com/office/infopath/2007/PartnerControls">Data and AI</TermName>
          <TermId xmlns="http://schemas.microsoft.com/office/infopath/2007/PartnerControls">60d86926-9fc6-4873-ad19-e15bf82160d7</TermId>
        </TermInfo>
      </Terms>
    </k8073fd852084ec1ba6e2c8d5ade6bf8>
    <_dlc_DocId xmlns="230e9df3-be65-4c73-a93b-d1236ebd677e">G01KC-99682991-41029</_dlc_DocId>
    <_dlc_DocIdUrl xmlns="230e9df3-be65-4c73-a93b-d1236ebd677e">
      <Url>https://microsoft.sharepoint.com/sites/Infopedia_G01KC/_layouts/15/DocIdRedir.aspx?ID=G01KC-99682991-41029</Url>
      <Description>G01KC-99682991-41029</Description>
    </_dlc_DocIdUrl>
    <_dlc_ExpireDateSaved xmlns="http://schemas.microsoft.com/sharepoint/v3" xsi:nil="true"/>
    <_dlc_ExpireDate xmlns="http://schemas.microsoft.com/sharepoint/v3">2020-12-31T08:00:00+00:00</_dlc_ExpireDat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44" ma:contentTypeDescription="" ma:contentTypeScope="" ma:versionID="9e189ebee5e4172a11395060ad983007">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671bfb0d0766fb2398015e85ffed677d"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xsd:element ref="ns2:Owner" minOccurs="0"/>
                <xsd:element ref="ns2:OwnersManager"/>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Coowner" minOccurs="0"/>
                <xsd:element ref="ns2:ParentID1" minOccurs="0"/>
                <xsd:element ref="ns4:dkll" minOccurs="0"/>
                <xsd:element ref="ns4:Update_x0020_Expiration_x0020_Date_x0020_For_x0020_Docset" minOccurs="0"/>
                <xsd:element ref="ns4:lbla" minOccurs="0"/>
                <xsd:element ref="ns4:MediaServiceKeyPoints" minOccurs="0"/>
                <xsd:element ref="ns2:GenericHTML1" minOccurs="0"/>
                <xsd:element ref="ns2:GenericText2" minOccurs="0"/>
                <xsd:element ref="ns2:FolderExtensions"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bf80e81150e248c48aa8cffdf0021a1f"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od9986d31974458fb3007746ec0bce5f" minOccurs="0"/>
                <xsd:element ref="ns2:k21a64daf20d4502b2796a1c6b8ce6c8" minOccurs="0"/>
                <xsd:element ref="ns1:_dlc_Exempt" minOccurs="0"/>
                <xsd:element ref="ns1:_dlc_ExpireDateSaved" minOccurs="0"/>
                <xsd:element ref="ns1:_dlc_ExpireDate" minOccurs="0"/>
                <xsd:element ref="ns2:ef109fd36bcf4bcd9dd945731030600b" minOccurs="0"/>
                <xsd:element ref="ns4:MediaServiceOCR" minOccurs="0"/>
                <xsd:element ref="ns4:MediaServiceEventHashCode" minOccurs="0"/>
                <xsd:element ref="ns4:MediaServiceGenerationTime" minOccurs="0"/>
                <xsd:element ref="ns4:MediaServiceAutoKeyPoints" minOccurs="0"/>
                <xsd:element ref="ns2:hd9637eefc984b85b6097c6374e15725" minOccurs="0"/>
                <xsd:element ref="ns2:k8073fd852084ec1ba6e2c8d5ade6bf8" minOccurs="0"/>
                <xsd:element ref="ns2:ga0c0bf70a6644469c61b3efa7025301" minOccurs="0"/>
                <xsd:element ref="ns2:mafbf0bb15774bf782b6f7937f17c8ce" minOccurs="0"/>
                <xsd:element ref="ns2:i7ea4c13ddfd467b9bb281d44c777b52" minOccurs="0"/>
                <xsd:element ref="ns2:i1b478372f814787abd313030b81fcb2" minOccurs="0"/>
                <xsd:element ref="ns1:RoutingRuleDescrip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15"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8" nillable="true" ma:displayName="Rating (0-5)" ma:decimals="2" ma:description="Average value of all the ratings that have been submitted" ma:internalName="AverageRating" ma:readOnly="true">
      <xsd:simpleType>
        <xsd:restriction base="dms:Number"/>
      </xsd:simpleType>
    </xsd:element>
    <xsd:element name="RatingCount" ma:index="19" nillable="true" ma:displayName="Number of Ratings" ma:decimals="0" ma:description="Number of ratings submitted" ma:internalName="RatingCount" ma:readOnly="true">
      <xsd:simpleType>
        <xsd:restriction base="dms:Number"/>
      </xsd:simpleType>
    </xsd:element>
    <xsd:element name="PublishingExpirationDate" ma:index="22"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element name="RoutingRuleDescription" ma:index="92" nillable="true" ma:displayName="Description" ma:description="" ma:hidden="true"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ma:displayName="Document Description" ma:description="Alternate description for documents that can be used for display." ma:internalName="DocumentDescription" ma:readOnly="false">
      <xsd:simpleType>
        <xsd:restriction base="dms:Note"/>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wnersManager" ma:index="4" ma:displayName="Owner's Manager" ma:description="Manager of the owner of the content." ma:list="UserInfo" ma:SearchPeopleOnly="false" ma:SharePointGroup="0" ma:internalName="OwnersManager"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Expire_x0020_Review" ma:index="11" nillable="true" ma:displayName="Expiration" ma:format="DateOnly" ma:internalName="Expire_x0020_Review" ma:readOnly="false">
      <xsd:simpleType>
        <xsd:restriction base="dms:DateTime"/>
      </xsd:simpleType>
    </xsd:element>
    <xsd:element name="Thumbnail1" ma:index="16"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4" nillable="true" ma:displayName="ContentID" ma:indexed="true" ma:internalName="ContentID" ma:readOnly="false">
      <xsd:simpleType>
        <xsd:restriction base="dms:Text">
          <xsd:maxLength value="255"/>
        </xsd:restriction>
      </xsd:simpleType>
    </xsd:element>
    <xsd:element name="Blog_x0020_Name" ma:index="25" nillable="true" ma:displayName="Blog Name" ma:description="Title of an Infopedia Blog" ma:internalName="Blog_x0020_Name">
      <xsd:simpleType>
        <xsd:restriction base="dms:Text">
          <xsd:maxLength value="255"/>
        </xsd:restriction>
      </xsd:simpleType>
    </xsd:element>
    <xsd:element name="Coowner" ma:index="3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arentID1" ma:index="40"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HTML1" ma:index="45" nillable="true" ma:displayName="GenericHTML1" ma:description="Generic field for future features in implementation" ma:internalName="GenericHTML1">
      <xsd:simpleType>
        <xsd:restriction base="dms:Unknown"/>
      </xsd:simpleType>
    </xsd:element>
    <xsd:element name="GenericText2" ma:index="46" nillable="true" ma:displayName="GenericText2" ma:description="Generic field for future features in implementation" ma:indexed="true" ma:internalName="GenericText2">
      <xsd:simpleType>
        <xsd:restriction base="dms:Text">
          <xsd:maxLength value="255"/>
        </xsd:restriction>
      </xsd:simpleType>
    </xsd:element>
    <xsd:element name="FolderExtensions" ma:index="47" nillable="true" ma:displayName="Folder Extensions" ma:description="On-DocSet sub folder to support inactive documents views." ma:internalName="FolderExtensions">
      <xsd:simpleType>
        <xsd:restriction base="dms:Unknown"/>
      </xsd:simple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b3c4a436-adac-4141-8add-ff9b56e1c976"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bf80e81150e248c48aa8cffdf0021a1f" ma:index="67"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od9986d31974458fb3007746ec0bce5f" ma:index="74"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75"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8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85"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k8073fd852084ec1ba6e2c8d5ade6bf8" ma:index="86" ma:taxonomy="true" ma:internalName="k8073fd852084ec1ba6e2c8d5ade6bf8" ma:taxonomyFieldName="Solution_x0020_Areas" ma:displayName="Solution Areas" ma:default="" ma:fieldId="{48073fd8-5208-4ec1-ba6e-2c8d5ade6bf8}" ma:taxonomyMulti="true" ma:sspId="e385fb40-52d4-4fae-9c5b-3e8ff8a5878e" ma:termSetId="b3c4a436-adac-4141-8add-ff9b56e1c976" ma:anchorId="c469a396-9286-43a4-a826-6e5559b48bb4" ma:open="false" ma:isKeyword="false">
      <xsd:complexType>
        <xsd:sequence>
          <xsd:element ref="pc:Terms" minOccurs="0" maxOccurs="1"/>
        </xsd:sequence>
      </xsd:complexType>
    </xsd:element>
    <xsd:element name="ga0c0bf70a6644469c61b3efa7025301" ma:index="87"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mafbf0bb15774bf782b6f7937f17c8ce" ma:index="88" nillable="true" ma:taxonomy="true" ma:internalName="mafbf0bb15774bf782b6f7937f17c8ce" ma:taxonomyFieldName="MSProfessions" ma:displayName="MS Professions" ma:readOnly="false" ma:default="" ma:fieldId="{6afbf0bb-1577-4bf7-82b6-f7937f17c8ce}" ma:taxonomyMulti="true" ma:sspId="e385fb40-52d4-4fae-9c5b-3e8ff8a5878e" ma:termSetId="270e6016-5c27-496c-a5c0-1503b0a4f45c" ma:anchorId="8870fa9b-5abd-4403-b641-6cc4a026dfde" ma:open="false" ma:isKeyword="false">
      <xsd:complexType>
        <xsd:sequence>
          <xsd:element ref="pc:Terms" minOccurs="0" maxOccurs="1"/>
        </xsd:sequence>
      </xsd:complexType>
    </xsd:element>
    <xsd:element name="i7ea4c13ddfd467b9bb281d44c777b52" ma:index="90" nillable="true" ma:taxonomy="true" ma:internalName="i7ea4c13ddfd467b9bb281d44c777b52" ma:taxonomyFieldName="SMSG_x0020_Items" ma:displayName="SMSG Items" ma:default="" ma:fieldId="{27ea4c13-ddfd-467b-9bb2-81d44c777b52}" ma:sspId="e385fb40-52d4-4fae-9c5b-3e8ff8a5878e" ma:termSetId="f8967457-31aa-473d-be88-d724930b3d1e" ma:anchorId="12c654ad-e9ff-4734-91a8-0b47fd9d3f07" ma:open="false" ma:isKeyword="false">
      <xsd:complexType>
        <xsd:sequence>
          <xsd:element ref="pc:Terms" minOccurs="0" maxOccurs="1"/>
        </xsd:sequence>
      </xsd:complexType>
    </xsd:element>
    <xsd:element name="i1b478372f814787abd313030b81fcb2" ma:index="91"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10" nillable="true" ma:displayName="PublishDate" ma:description="Used in Blog Posts, this date is used to specify the Blog Article Date." ma:format="DateOnly" ma:internalName="PublishDate">
      <xsd:simpleType>
        <xsd:restriction base="dms:DateTime"/>
      </xsd:simpleType>
    </xsd:element>
    <xsd:element name="ApplyWorkflowRules" ma:index="23"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dkll" ma:index="41" nillable="true" ma:displayName="SMSG Topics" ma:internalName="dkll">
      <xsd:simpleType>
        <xsd:restriction base="dms:Text"/>
      </xsd:simpleType>
    </xsd:element>
    <xsd:element name="Update_x0020_Expiration_x0020_Date_x0020_For_x0020_Docset" ma:index="42"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43"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KeyPoints" ma:index="44" nillable="true" ma:displayName="KeyPoints" ma:internalName="MediaServiceKeyPoints" ma:readOnly="false">
      <xsd:simpleType>
        <xsd:restriction base="dms:Note">
          <xsd:maxLength value="255"/>
        </xsd:restriction>
      </xsd:simpleType>
    </xsd:element>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element name="MediaServiceAutoKeyPoints" ma:index="84" nillable="true" ma:displayName="MediaServiceAutoKeyPoints" ma:hidden="true" ma:internalName="MediaServiceAutoKeyPoint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6.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Props1.xml><?xml version="1.0" encoding="utf-8"?>
<ds:datastoreItem xmlns:ds="http://schemas.openxmlformats.org/officeDocument/2006/customXml" ds:itemID="{62C94FD5-8231-4105-84CC-E658484E468C}">
  <ds:schemaRefs>
    <ds:schemaRef ds:uri="office.server.policy"/>
  </ds:schemaRefs>
</ds:datastoreItem>
</file>

<file path=customXml/itemProps2.xml><?xml version="1.0" encoding="utf-8"?>
<ds:datastoreItem xmlns:ds="http://schemas.openxmlformats.org/officeDocument/2006/customXml" ds:itemID="{D0BAF799-3EC4-4D1E-818B-919168769DF6}">
  <ds:schemaRefs>
    <ds:schemaRef ds:uri="http://schemas.microsoft.com/office/2006/metadata/properties"/>
    <ds:schemaRef ds:uri="http://schemas.microsoft.com/office/infopath/2007/PartnerControls"/>
    <ds:schemaRef ds:uri="230e9df3-be65-4c73-a93b-d1236ebd677e"/>
    <ds:schemaRef ds:uri="230E9DF3-BE65-4C73-A93B-D1236EBD677E"/>
    <ds:schemaRef ds:uri="b3bc04a5-d503-43b1-b98c-a8cf663329d9"/>
    <ds:schemaRef ds:uri="http://schemas.microsoft.com/sharepoint/v3"/>
  </ds:schemaRefs>
</ds:datastoreItem>
</file>

<file path=customXml/itemProps3.xml><?xml version="1.0" encoding="utf-8"?>
<ds:datastoreItem xmlns:ds="http://schemas.openxmlformats.org/officeDocument/2006/customXml" ds:itemID="{6FE621F6-014A-4CF7-8007-5D6E60E86896}">
  <ds:schemaRefs>
    <ds:schemaRef ds:uri="http://schemas.microsoft.com/sharepoint/v3/contenttype/forms"/>
  </ds:schemaRefs>
</ds:datastoreItem>
</file>

<file path=customXml/itemProps4.xml><?xml version="1.0" encoding="utf-8"?>
<ds:datastoreItem xmlns:ds="http://schemas.openxmlformats.org/officeDocument/2006/customXml" ds:itemID="{AA754598-B22D-4EFB-8AAC-D3E1EB7933F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9153C361-5D4E-46A5-B6FC-F9DD858C0FB8}">
  <ds:schemaRefs>
    <ds:schemaRef ds:uri="http://schemas.microsoft.com/sharepoint/events"/>
  </ds:schemaRefs>
</ds:datastoreItem>
</file>

<file path=customXml/itemProps6.xml><?xml version="1.0" encoding="utf-8"?>
<ds:datastoreItem xmlns:ds="http://schemas.openxmlformats.org/officeDocument/2006/customXml" ds:itemID="{166D1F99-D368-4176-8A40-DF62CEFA49FA}">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otalTime>165</TotalTime>
  <Words>2279</Words>
  <Application>Microsoft Office PowerPoint</Application>
  <PresentationFormat>Widescreen</PresentationFormat>
  <Paragraphs>309</Paragraphs>
  <Slides>21</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Arial</vt:lpstr>
      <vt:lpstr>Calibri</vt:lpstr>
      <vt:lpstr>Consolas</vt:lpstr>
      <vt:lpstr>Segoe UI</vt:lpstr>
      <vt:lpstr>Segoe UI Black</vt:lpstr>
      <vt:lpstr>Segoe UI Light</vt:lpstr>
      <vt:lpstr>Segoe UI Semibold</vt:lpstr>
      <vt:lpstr>Segoe UI Semilight</vt:lpstr>
      <vt:lpstr>Wingdings</vt:lpstr>
      <vt:lpstr>1_WHITE TEMPLATE</vt:lpstr>
      <vt:lpstr>Azure Database for PostgreSQL</vt:lpstr>
      <vt:lpstr>PowerPoint Presentation</vt:lpstr>
      <vt:lpstr>Oracle to PostgreSQL | Cost of Ownership</vt:lpstr>
      <vt:lpstr>PowerPoint Presentation</vt:lpstr>
      <vt:lpstr>Azure Database for PostgreSQL | Value</vt:lpstr>
      <vt:lpstr>Focus on your application,  not your database</vt:lpstr>
      <vt:lpstr>Azure builds upon the core benefits of PostgreSQL</vt:lpstr>
      <vt:lpstr>The benefits of Azure Database for PostgreSQL </vt:lpstr>
      <vt:lpstr>Build on a fully-managed database service  with built-in high availability and security</vt:lpstr>
      <vt:lpstr>Built-in high availability</vt:lpstr>
      <vt:lpstr>Scale performance on the fly</vt:lpstr>
      <vt:lpstr>Backup and restore</vt:lpstr>
      <vt:lpstr>Azure Database Migration Service</vt:lpstr>
      <vt:lpstr>PowerPoint Presentation</vt:lpstr>
      <vt:lpstr>Azure Database Migration Guide https://datamigration.microsoft.com</vt:lpstr>
      <vt:lpstr>PowerPoint Presentation</vt:lpstr>
      <vt:lpstr>PowerPoint Presentation</vt:lpstr>
      <vt:lpstr>PowerPoint Presentation</vt:lpstr>
      <vt:lpstr>Database Categorization –Reference (How many oracle object counts makes simple, medium, complex)  “Start migration from Simple then Medium and finally Complex”. - Helps gradually migrate off Oracle and gain experience from one migration to another. </vt:lpstr>
      <vt:lpstr>Oracle to Azure PostgreSQL Migration Architecture</vt:lpstr>
      <vt:lpstr>Resources for migration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Database for PostgreSQL</dc:title>
  <dc:creator>Srini Alavala</dc:creator>
  <cp:lastModifiedBy>Srini Alavala</cp:lastModifiedBy>
  <cp:revision>1</cp:revision>
  <dcterms:created xsi:type="dcterms:W3CDTF">2020-08-12T03:13:37Z</dcterms:created>
  <dcterms:modified xsi:type="dcterms:W3CDTF">2020-12-09T17:25:52Z</dcterms:modified>
</cp:coreProperties>
</file>